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6" r:id="rId6"/>
    <p:sldId id="261" r:id="rId7"/>
    <p:sldId id="260" r:id="rId8"/>
    <p:sldId id="268" r:id="rId9"/>
    <p:sldId id="263" r:id="rId10"/>
    <p:sldId id="269" r:id="rId11"/>
    <p:sldId id="270" r:id="rId12"/>
    <p:sldId id="272" r:id="rId13"/>
    <p:sldId id="267" r:id="rId14"/>
    <p:sldId id="264" r:id="rId15"/>
    <p:sldId id="265"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yne Downey" userId="4826c049-d17b-4e97-8de4-6abe5285299e" providerId="ADAL" clId="{833CA686-8039-4367-A044-D2F1FDF5AF37}"/>
    <pc:docChg chg="custSel modSld">
      <pc:chgData name="Alayne Downey" userId="4826c049-d17b-4e97-8de4-6abe5285299e" providerId="ADAL" clId="{833CA686-8039-4367-A044-D2F1FDF5AF37}" dt="2026-07-15T14:36:56.800" v="73" actId="20577"/>
      <pc:docMkLst>
        <pc:docMk/>
      </pc:docMkLst>
      <pc:sldChg chg="modSp mod">
        <pc:chgData name="Alayne Downey" userId="4826c049-d17b-4e97-8de4-6abe5285299e" providerId="ADAL" clId="{833CA686-8039-4367-A044-D2F1FDF5AF37}" dt="2026-07-15T14:36:56.800" v="73" actId="20577"/>
        <pc:sldMkLst>
          <pc:docMk/>
          <pc:sldMk cId="1105388665" sldId="264"/>
        </pc:sldMkLst>
        <pc:spChg chg="mod">
          <ac:chgData name="Alayne Downey" userId="4826c049-d17b-4e97-8de4-6abe5285299e" providerId="ADAL" clId="{833CA686-8039-4367-A044-D2F1FDF5AF37}" dt="2026-07-15T14:36:56.800" v="73" actId="20577"/>
          <ac:spMkLst>
            <pc:docMk/>
            <pc:sldMk cId="1105388665" sldId="264"/>
            <ac:spMk id="6" creationId="{00000000-0000-0000-0000-000000000000}"/>
          </ac:spMkLst>
        </pc:spChg>
      </pc:sldChg>
      <pc:sldChg chg="modSp mod">
        <pc:chgData name="Alayne Downey" userId="4826c049-d17b-4e97-8de4-6abe5285299e" providerId="ADAL" clId="{833CA686-8039-4367-A044-D2F1FDF5AF37}" dt="2026-07-15T14:36:19.623" v="71" actId="313"/>
        <pc:sldMkLst>
          <pc:docMk/>
          <pc:sldMk cId="1153396681" sldId="269"/>
        </pc:sldMkLst>
        <pc:spChg chg="mod">
          <ac:chgData name="Alayne Downey" userId="4826c049-d17b-4e97-8de4-6abe5285299e" providerId="ADAL" clId="{833CA686-8039-4367-A044-D2F1FDF5AF37}" dt="2026-07-15T14:36:19.623" v="71" actId="313"/>
          <ac:spMkLst>
            <pc:docMk/>
            <pc:sldMk cId="1153396681" sldId="269"/>
            <ac:spMk id="6" creationId="{2B340DB4-F700-EC39-3653-00905105110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FE17C2-7D58-412D-9C48-4CA33946E8F8}" type="datetimeFigureOut">
              <a:rPr lang="en-GB" smtClean="0"/>
              <a:t>15/07/2026</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p:nvSpPr>
          <p:cNvPr id="6" name="Slide Number Placeholder 5"/>
          <p:cNvSpPr>
            <a:spLocks noGrp="1"/>
          </p:cNvSpPr>
          <p:nvPr>
            <p:ph type="sldNum" sz="quarter" idx="12"/>
          </p:nvPr>
        </p:nvSpPr>
        <p:spPr>
          <a:xfrm>
            <a:off x="531812" y="4529540"/>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129791080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E17C2-7D58-412D-9C48-4CA33946E8F8}" type="datetimeFigureOut">
              <a:rPr lang="en-GB" smtClean="0"/>
              <a:t>15/07/2026</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sp>
        <p:nvSpPr>
          <p:cNvPr id="6" name="Slide Number Placeholder 5"/>
          <p:cNvSpPr>
            <a:spLocks noGrp="1"/>
          </p:cNvSpPr>
          <p:nvPr>
            <p:ph type="sldNum" sz="quarter" idx="12"/>
          </p:nvPr>
        </p:nvSpPr>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43380517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7FE17C2-7D58-412D-9C48-4CA33946E8F8}" type="datetimeFigureOut">
              <a:rPr lang="en-GB" smtClean="0"/>
              <a:t>15/07/2026</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20688741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FE17C2-7D58-412D-9C48-4CA33946E8F8}" type="datetimeFigureOut">
              <a:rPr lang="en-GB" smtClean="0"/>
              <a:t>15/07/2026</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252889966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FE17C2-7D58-412D-9C48-4CA33946E8F8}" type="datetimeFigureOut">
              <a:rPr lang="en-GB" smtClean="0"/>
              <a:t>15/07/2026</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148341655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FE17C2-7D58-412D-9C48-4CA33946E8F8}" type="datetimeFigureOut">
              <a:rPr lang="en-GB" smtClean="0"/>
              <a:t>15/07/2026</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35315695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E17C2-7D58-412D-9C48-4CA33946E8F8}" type="datetimeFigureOut">
              <a:rPr lang="en-GB" smtClean="0"/>
              <a:t>15/07/2026</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318116053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7FE17C2-7D58-412D-9C48-4CA33946E8F8}" type="datetimeFigureOut">
              <a:rPr lang="en-GB" smtClean="0"/>
              <a:t>15/07/2026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73389660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7FE17C2-7D58-412D-9C48-4CA33946E8F8}" type="datetimeFigureOut">
              <a:rPr lang="en-GB" smtClean="0"/>
              <a:t>15/07/2026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184193157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7FE17C2-7D58-412D-9C48-4CA33946E8F8}" type="datetimeFigureOut">
              <a:rPr lang="en-GB" smtClean="0"/>
              <a:t>15/07/2026</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138117953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7FE17C2-7D58-412D-9C48-4CA33946E8F8}" type="datetimeFigureOut">
              <a:rPr lang="en-GB" smtClean="0"/>
              <a:t>15/07/2026</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63E813E-4091-415D-9FFF-DB2AC9EF7DFD}"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3494985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27FE17C2-7D58-412D-9C48-4CA33946E8F8}" type="datetimeFigureOut">
              <a:rPr lang="en-GB" smtClean="0"/>
              <a:t>15/07/2026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158083266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27FE17C2-7D58-412D-9C48-4CA33946E8F8}" type="datetimeFigureOut">
              <a:rPr lang="en-GB" smtClean="0"/>
              <a:t>15/07/2026</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3E813E-4091-415D-9FFF-DB2AC9EF7DFD}"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1680019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27FE17C2-7D58-412D-9C48-4CA33946E8F8}" type="datetimeFigureOut">
              <a:rPr lang="en-GB" smtClean="0"/>
              <a:t>15/07/2026</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10352343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E17C2-7D58-412D-9C48-4CA33946E8F8}" type="datetimeFigureOut">
              <a:rPr lang="en-GB" smtClean="0"/>
              <a:t>15/07/2026</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420544307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E17C2-7D58-412D-9C48-4CA33946E8F8}" type="datetimeFigureOut">
              <a:rPr lang="en-GB" smtClean="0"/>
              <a:t>15/07/2026</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63E813E-4091-415D-9FFF-DB2AC9EF7DFD}" type="slidenum">
              <a:rPr lang="en-GB" smtClean="0"/>
              <a:t>‹#›</a:t>
            </a:fld>
            <a:endParaRPr lang="en-GB"/>
          </a:p>
        </p:txBody>
      </p:sp>
    </p:spTree>
    <p:extLst>
      <p:ext uri="{BB962C8B-B14F-4D97-AF65-F5344CB8AC3E}">
        <p14:creationId xmlns:p14="http://schemas.microsoft.com/office/powerpoint/2010/main" val="152830057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GB"/>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GB"/>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GB"/>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GB"/>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GB"/>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GB"/>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GB"/>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GB"/>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GB"/>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GB"/>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GB"/>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GB"/>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GB"/>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GB"/>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GB"/>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GB"/>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GB"/>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GB"/>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GB"/>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GB"/>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GB"/>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GB"/>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GB"/>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GB"/>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7FE17C2-7D58-412D-9C48-4CA33946E8F8}" type="datetimeFigureOut">
              <a:rPr lang="en-GB" smtClean="0"/>
              <a:t>15/07/2026</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63E813E-4091-415D-9FFF-DB2AC9EF7DFD}" type="slidenum">
              <a:rPr lang="en-GB" smtClean="0"/>
              <a:t>‹#›</a:t>
            </a:fld>
            <a:endParaRPr lang="en-GB"/>
          </a:p>
        </p:txBody>
      </p:sp>
    </p:spTree>
    <p:extLst>
      <p:ext uri="{BB962C8B-B14F-4D97-AF65-F5344CB8AC3E}">
        <p14:creationId xmlns:p14="http://schemas.microsoft.com/office/powerpoint/2010/main" val="3151108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9398" y="0"/>
            <a:ext cx="9446488" cy="1847850"/>
          </a:xfrm>
          <a:prstGeom prst="rect">
            <a:avLst/>
          </a:prstGeom>
        </p:spPr>
      </p:pic>
      <p:pic>
        <p:nvPicPr>
          <p:cNvPr id="6" name="Picture 5"/>
          <p:cNvPicPr>
            <a:picLocks noChangeAspect="1"/>
          </p:cNvPicPr>
          <p:nvPr/>
        </p:nvPicPr>
        <p:blipFill>
          <a:blip r:embed="rId3"/>
          <a:stretch>
            <a:fillRect/>
          </a:stretch>
        </p:blipFill>
        <p:spPr>
          <a:xfrm>
            <a:off x="9253777" y="4841311"/>
            <a:ext cx="3073854" cy="1965103"/>
          </a:xfrm>
          <a:prstGeom prst="rect">
            <a:avLst/>
          </a:prstGeom>
        </p:spPr>
      </p:pic>
      <p:pic>
        <p:nvPicPr>
          <p:cNvPr id="8" name="Picture 7">
            <a:extLst>
              <a:ext uri="{FF2B5EF4-FFF2-40B4-BE49-F238E27FC236}">
                <a16:creationId xmlns:a16="http://schemas.microsoft.com/office/drawing/2014/main" id="{67E0F316-2ECD-A53E-5E63-2524B3D8A617}"/>
              </a:ext>
            </a:extLst>
          </p:cNvPr>
          <p:cNvPicPr>
            <a:picLocks noChangeAspect="1"/>
          </p:cNvPicPr>
          <p:nvPr/>
        </p:nvPicPr>
        <p:blipFill>
          <a:blip r:embed="rId4"/>
          <a:stretch>
            <a:fillRect/>
          </a:stretch>
        </p:blipFill>
        <p:spPr>
          <a:xfrm>
            <a:off x="-1" y="1847850"/>
            <a:ext cx="10034667" cy="4844780"/>
          </a:xfrm>
          <a:prstGeom prst="rect">
            <a:avLst/>
          </a:prstGeom>
        </p:spPr>
      </p:pic>
      <p:pic>
        <p:nvPicPr>
          <p:cNvPr id="9" name="Picture 8">
            <a:extLst>
              <a:ext uri="{FF2B5EF4-FFF2-40B4-BE49-F238E27FC236}">
                <a16:creationId xmlns:a16="http://schemas.microsoft.com/office/drawing/2014/main" id="{5AE541BB-B2F6-B30F-0751-51BAFB3E2791}"/>
              </a:ext>
            </a:extLst>
          </p:cNvPr>
          <p:cNvPicPr>
            <a:picLocks noChangeAspect="1"/>
          </p:cNvPicPr>
          <p:nvPr/>
        </p:nvPicPr>
        <p:blipFill>
          <a:blip r:embed="rId5"/>
          <a:stretch>
            <a:fillRect/>
          </a:stretch>
        </p:blipFill>
        <p:spPr>
          <a:xfrm>
            <a:off x="9363329" y="1974635"/>
            <a:ext cx="2772031" cy="2402812"/>
          </a:xfrm>
          <a:prstGeom prst="rect">
            <a:avLst/>
          </a:prstGeom>
        </p:spPr>
      </p:pic>
      <p:sp>
        <p:nvSpPr>
          <p:cNvPr id="12" name="TextBox 11">
            <a:extLst>
              <a:ext uri="{FF2B5EF4-FFF2-40B4-BE49-F238E27FC236}">
                <a16:creationId xmlns:a16="http://schemas.microsoft.com/office/drawing/2014/main" id="{6DF7A34B-26ED-4290-278E-062EC11E2CC0}"/>
              </a:ext>
            </a:extLst>
          </p:cNvPr>
          <p:cNvSpPr txBox="1"/>
          <p:nvPr/>
        </p:nvSpPr>
        <p:spPr>
          <a:xfrm>
            <a:off x="1904077" y="324711"/>
            <a:ext cx="7566495" cy="1046440"/>
          </a:xfrm>
          <a:prstGeom prst="rect">
            <a:avLst/>
          </a:prstGeom>
          <a:solidFill>
            <a:schemeClr val="bg1"/>
          </a:solidFill>
        </p:spPr>
        <p:txBody>
          <a:bodyPr wrap="none" rtlCol="0">
            <a:spAutoFit/>
          </a:bodyPr>
          <a:lstStyle/>
          <a:p>
            <a:r>
              <a:rPr lang="en-US" sz="4400" b="1" dirty="0"/>
              <a:t>Year 5’s Welcome Evening </a:t>
            </a:r>
          </a:p>
          <a:p>
            <a:endParaRPr lang="en-GB" dirty="0"/>
          </a:p>
        </p:txBody>
      </p:sp>
      <p:sp>
        <p:nvSpPr>
          <p:cNvPr id="15" name="TextBox 14">
            <a:extLst>
              <a:ext uri="{FF2B5EF4-FFF2-40B4-BE49-F238E27FC236}">
                <a16:creationId xmlns:a16="http://schemas.microsoft.com/office/drawing/2014/main" id="{4B090080-8826-3D36-FFF2-D27F15B64825}"/>
              </a:ext>
            </a:extLst>
          </p:cNvPr>
          <p:cNvSpPr txBox="1"/>
          <p:nvPr/>
        </p:nvSpPr>
        <p:spPr>
          <a:xfrm>
            <a:off x="10051453" y="6478617"/>
            <a:ext cx="2007281" cy="646331"/>
          </a:xfrm>
          <a:prstGeom prst="rect">
            <a:avLst/>
          </a:prstGeom>
          <a:noFill/>
        </p:spPr>
        <p:txBody>
          <a:bodyPr wrap="none" rtlCol="0">
            <a:spAutoFit/>
          </a:bodyPr>
          <a:lstStyle/>
          <a:p>
            <a:r>
              <a:rPr lang="en-US" dirty="0"/>
              <a:t>September 2026</a:t>
            </a:r>
          </a:p>
          <a:p>
            <a:endParaRPr lang="en-GB" dirty="0"/>
          </a:p>
        </p:txBody>
      </p:sp>
      <p:pic>
        <p:nvPicPr>
          <p:cNvPr id="2" name="Picture 1" descr="Delph_logo-rev">
            <a:extLst>
              <a:ext uri="{FF2B5EF4-FFF2-40B4-BE49-F238E27FC236}">
                <a16:creationId xmlns:a16="http://schemas.microsoft.com/office/drawing/2014/main" id="{F830F095-EDDD-948F-6BF8-D7C09EA85A1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8228"/>
          <a:stretch/>
        </p:blipFill>
        <p:spPr bwMode="auto">
          <a:xfrm>
            <a:off x="9716398" y="-40274"/>
            <a:ext cx="2237304" cy="205322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556660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1180458" y="1264555"/>
            <a:ext cx="9721516" cy="5632311"/>
          </a:xfrm>
          <a:prstGeom prst="rect">
            <a:avLst/>
          </a:prstGeom>
          <a:noFill/>
        </p:spPr>
        <p:txBody>
          <a:bodyPr wrap="square" rtlCol="0">
            <a:spAutoFit/>
          </a:bodyPr>
          <a:lstStyle/>
          <a:p>
            <a:pPr algn="ctr"/>
            <a:r>
              <a:rPr lang="en-GB" sz="4000" b="1" dirty="0"/>
              <a:t>The main aims for Year 5</a:t>
            </a:r>
          </a:p>
          <a:p>
            <a:pPr algn="ctr"/>
            <a:endParaRPr lang="en-GB" sz="3200" b="1" dirty="0"/>
          </a:p>
          <a:p>
            <a:pPr marL="342900" indent="-342900">
              <a:buFont typeface="Arial" panose="020B0604020202020204" pitchFamily="34" charset="0"/>
              <a:buChar char="•"/>
            </a:pPr>
            <a:r>
              <a:rPr lang="en-GB" sz="3200" dirty="0"/>
              <a:t>For each child to feel safe and happy at school</a:t>
            </a:r>
          </a:p>
          <a:p>
            <a:pPr marL="342900" indent="-342900">
              <a:buFont typeface="Arial" panose="020B0604020202020204" pitchFamily="34" charset="0"/>
              <a:buChar char="•"/>
            </a:pPr>
            <a:endParaRPr lang="en-GB" sz="3200" dirty="0"/>
          </a:p>
          <a:p>
            <a:pPr marL="342900" indent="-342900">
              <a:buFont typeface="Arial" panose="020B0604020202020204" pitchFamily="34" charset="0"/>
              <a:buChar char="•"/>
            </a:pPr>
            <a:r>
              <a:rPr lang="en-GB" sz="3200" dirty="0"/>
              <a:t>For each child to achieve his or her full potential</a:t>
            </a:r>
          </a:p>
          <a:p>
            <a:pPr marL="342900" indent="-342900">
              <a:buFont typeface="Arial" panose="020B0604020202020204" pitchFamily="34" charset="0"/>
              <a:buChar char="•"/>
            </a:pPr>
            <a:endParaRPr lang="en-GB" sz="3200" dirty="0"/>
          </a:p>
          <a:p>
            <a:pPr marL="342900" indent="-342900">
              <a:buFont typeface="Arial" panose="020B0604020202020204" pitchFamily="34" charset="0"/>
              <a:buChar char="•"/>
            </a:pPr>
            <a:r>
              <a:rPr lang="en-GB" sz="3200" dirty="0"/>
              <a:t>For each child to develop increased independence, so that they are ready for their next steps</a:t>
            </a:r>
          </a:p>
        </p:txBody>
      </p:sp>
    </p:spTree>
    <p:extLst>
      <p:ext uri="{BB962C8B-B14F-4D97-AF65-F5344CB8AC3E}">
        <p14:creationId xmlns:p14="http://schemas.microsoft.com/office/powerpoint/2010/main" val="189261237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1783096" y="2155566"/>
            <a:ext cx="9721516" cy="4524315"/>
          </a:xfrm>
          <a:prstGeom prst="rect">
            <a:avLst/>
          </a:prstGeom>
          <a:noFill/>
        </p:spPr>
        <p:txBody>
          <a:bodyPr wrap="square" rtlCol="0">
            <a:spAutoFit/>
          </a:bodyPr>
          <a:lstStyle/>
          <a:p>
            <a:pPr algn="ctr"/>
            <a:r>
              <a:rPr lang="en-GB" sz="3200" b="1" dirty="0"/>
              <a:t>Routines</a:t>
            </a:r>
          </a:p>
          <a:p>
            <a:pPr marL="457200" indent="-457200">
              <a:buFont typeface="Arial" panose="020B0604020202020204" pitchFamily="34" charset="0"/>
              <a:buChar char="•"/>
            </a:pPr>
            <a:r>
              <a:rPr lang="en-GB" sz="2800" dirty="0"/>
              <a:t>Mrs Downey – Mon, Tue, Wed &amp; Thurs</a:t>
            </a:r>
          </a:p>
          <a:p>
            <a:pPr marL="457200" indent="-457200">
              <a:buFont typeface="Arial" panose="020B0604020202020204" pitchFamily="34" charset="0"/>
              <a:buChar char="•"/>
            </a:pPr>
            <a:r>
              <a:rPr lang="en-GB" sz="2800" dirty="0"/>
              <a:t>Mrs Mair – Fridays most weeks</a:t>
            </a:r>
          </a:p>
          <a:p>
            <a:pPr marL="457200" indent="-457200">
              <a:buFont typeface="Arial" panose="020B0604020202020204" pitchFamily="34" charset="0"/>
              <a:buChar char="•"/>
            </a:pPr>
            <a:r>
              <a:rPr lang="en-GB" sz="2800" dirty="0"/>
              <a:t>Mrs Bebbington throughout the majority of the week</a:t>
            </a:r>
          </a:p>
          <a:p>
            <a:pPr marL="457200" indent="-457200">
              <a:buFont typeface="Arial" panose="020B0604020202020204" pitchFamily="34" charset="0"/>
              <a:buChar char="•"/>
            </a:pPr>
            <a:r>
              <a:rPr lang="en-GB" sz="2800" dirty="0"/>
              <a:t>PE, Games and swimming</a:t>
            </a:r>
          </a:p>
          <a:p>
            <a:pPr marL="457200" indent="-457200">
              <a:buFont typeface="Arial" panose="020B0604020202020204" pitchFamily="34" charset="0"/>
              <a:buChar char="•"/>
            </a:pPr>
            <a:r>
              <a:rPr lang="en-GB" sz="2800" dirty="0"/>
              <a:t>Spellings – continue with whole school approach (Spelling Bee continuing)</a:t>
            </a:r>
          </a:p>
          <a:p>
            <a:pPr marL="457200" indent="-457200">
              <a:buFont typeface="Arial" panose="020B0604020202020204" pitchFamily="34" charset="0"/>
              <a:buChar char="•"/>
            </a:pPr>
            <a:r>
              <a:rPr lang="en-GB" sz="2800" dirty="0"/>
              <a:t>Home Learning approach – Google Classroom</a:t>
            </a:r>
          </a:p>
          <a:p>
            <a:pPr marL="457200" indent="-457200">
              <a:buFont typeface="Arial" panose="020B0604020202020204" pitchFamily="34" charset="0"/>
              <a:buChar char="•"/>
            </a:pPr>
            <a:r>
              <a:rPr lang="en-GB" sz="2800" dirty="0"/>
              <a:t>Reading (whole class)</a:t>
            </a:r>
          </a:p>
          <a:p>
            <a:pPr algn="ctr"/>
            <a:endParaRPr lang="en-GB" sz="3200" b="1" dirty="0"/>
          </a:p>
        </p:txBody>
      </p:sp>
    </p:spTree>
    <p:extLst>
      <p:ext uri="{BB962C8B-B14F-4D97-AF65-F5344CB8AC3E}">
        <p14:creationId xmlns:p14="http://schemas.microsoft.com/office/powerpoint/2010/main" val="44395546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417947" y="1233087"/>
            <a:ext cx="9721516" cy="1261884"/>
          </a:xfrm>
          <a:prstGeom prst="rect">
            <a:avLst/>
          </a:prstGeom>
          <a:noFill/>
        </p:spPr>
        <p:txBody>
          <a:bodyPr wrap="square" rtlCol="0">
            <a:spAutoFit/>
          </a:bodyPr>
          <a:lstStyle/>
          <a:p>
            <a:pPr algn="ctr"/>
            <a:r>
              <a:rPr lang="en-GB" sz="4400" b="1" dirty="0"/>
              <a:t>Why develop independence?</a:t>
            </a:r>
          </a:p>
          <a:p>
            <a:pPr algn="ctr"/>
            <a:endParaRPr lang="en-GB" sz="3200" b="1" dirty="0"/>
          </a:p>
        </p:txBody>
      </p:sp>
      <p:sp>
        <p:nvSpPr>
          <p:cNvPr id="3" name="TextBox 2">
            <a:extLst>
              <a:ext uri="{FF2B5EF4-FFF2-40B4-BE49-F238E27FC236}">
                <a16:creationId xmlns:a16="http://schemas.microsoft.com/office/drawing/2014/main" id="{F57E1D4E-0CD8-14CB-A395-BE5C8CC709DF}"/>
              </a:ext>
            </a:extLst>
          </p:cNvPr>
          <p:cNvSpPr txBox="1"/>
          <p:nvPr/>
        </p:nvSpPr>
        <p:spPr>
          <a:xfrm flipH="1">
            <a:off x="687387" y="1905000"/>
            <a:ext cx="11504612" cy="4893647"/>
          </a:xfrm>
          <a:prstGeom prst="rect">
            <a:avLst/>
          </a:prstGeom>
          <a:noFill/>
        </p:spPr>
        <p:txBody>
          <a:bodyPr wrap="square" rtlCol="0">
            <a:spAutoFit/>
          </a:bodyPr>
          <a:lstStyle/>
          <a:p>
            <a:r>
              <a:rPr lang="en-US" sz="2400" b="0" i="0" dirty="0">
                <a:effectLst/>
                <a:latin typeface="Cormorant Garamond"/>
              </a:rPr>
              <a:t>Developing independence promotes self-esteem and confidence. It promotes motivation and perseverance in school.  </a:t>
            </a:r>
          </a:p>
          <a:p>
            <a:endParaRPr lang="en-US" sz="2400" dirty="0">
              <a:latin typeface="Cormorant Garamond"/>
            </a:endParaRPr>
          </a:p>
          <a:p>
            <a:r>
              <a:rPr lang="en-US" sz="2400" b="0" i="0" dirty="0">
                <a:effectLst/>
                <a:latin typeface="Cormorant Garamond"/>
              </a:rPr>
              <a:t>In becoming independent, the child also gains a sense of importance and belonging. They feel they are able to contribute to the world and social life surrounding them whether at home or school. They also feel more reassured in their friendship group.</a:t>
            </a:r>
          </a:p>
          <a:p>
            <a:endParaRPr lang="en-US" sz="2400" dirty="0">
              <a:latin typeface="Cormorant Garamond"/>
            </a:endParaRPr>
          </a:p>
          <a:p>
            <a:r>
              <a:rPr lang="en-US" sz="2400" b="0" i="0" dirty="0">
                <a:effectLst/>
                <a:latin typeface="Cormorant Garamond"/>
              </a:rPr>
              <a:t>By offering </a:t>
            </a:r>
            <a:r>
              <a:rPr lang="en-US" sz="2400" dirty="0">
                <a:latin typeface="Cormorant Garamond"/>
              </a:rPr>
              <a:t>children </a:t>
            </a:r>
            <a:r>
              <a:rPr lang="en-US" sz="2400" b="0" i="0" dirty="0">
                <a:effectLst/>
                <a:latin typeface="Cormorant Garamond"/>
              </a:rPr>
              <a:t>activities that make them more independent, you allow them to gain confidence. While teaching them new skills, you also help them to develop qualities such as patience, concentration, self-help, cooperation, self-discipline and self-trust.</a:t>
            </a:r>
          </a:p>
          <a:p>
            <a:endParaRPr lang="en-US" sz="2400" dirty="0">
              <a:latin typeface="Cormorant Garamond"/>
            </a:endParaRPr>
          </a:p>
          <a:p>
            <a:pPr algn="ctr"/>
            <a:r>
              <a:rPr lang="en-US" sz="2400" b="1" dirty="0">
                <a:latin typeface="Cormorant Garamond"/>
              </a:rPr>
              <a:t>Independent pupils are much more likely to enjoy and succeed at secondary school! Preparing them for this starts now!</a:t>
            </a:r>
            <a:endParaRPr lang="en-GB" sz="2400" b="1" dirty="0"/>
          </a:p>
        </p:txBody>
      </p:sp>
    </p:spTree>
    <p:extLst>
      <p:ext uri="{BB962C8B-B14F-4D97-AF65-F5344CB8AC3E}">
        <p14:creationId xmlns:p14="http://schemas.microsoft.com/office/powerpoint/2010/main" val="386639831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199715" y="4883830"/>
            <a:ext cx="2052911" cy="1974170"/>
          </a:xfrm>
          <a:prstGeom prst="rect">
            <a:avLst/>
          </a:prstGeom>
        </p:spPr>
      </p:pic>
      <p:sp>
        <p:nvSpPr>
          <p:cNvPr id="6" name="TextBox 5"/>
          <p:cNvSpPr txBox="1"/>
          <p:nvPr/>
        </p:nvSpPr>
        <p:spPr>
          <a:xfrm>
            <a:off x="614833" y="470004"/>
            <a:ext cx="11637793" cy="5924699"/>
          </a:xfrm>
          <a:prstGeom prst="rect">
            <a:avLst/>
          </a:prstGeom>
          <a:noFill/>
        </p:spPr>
        <p:txBody>
          <a:bodyPr wrap="square" rtlCol="0">
            <a:spAutoFit/>
          </a:bodyPr>
          <a:lstStyle/>
          <a:p>
            <a:pPr algn="ctr"/>
            <a:r>
              <a:rPr lang="en-GB" sz="2800" b="1" dirty="0"/>
              <a:t>What independence looks like in Year 5/Our Expectations</a:t>
            </a:r>
          </a:p>
          <a:p>
            <a:pPr algn="ctr"/>
            <a:endParaRPr lang="en-GB" sz="2800" b="1" dirty="0"/>
          </a:p>
          <a:p>
            <a:pPr marL="457200" indent="-457200">
              <a:buFont typeface="Arial" panose="020B0604020202020204" pitchFamily="34" charset="0"/>
              <a:buChar char="•"/>
            </a:pPr>
            <a:r>
              <a:rPr lang="en-GB" sz="1900" dirty="0"/>
              <a:t>Responsibilities within school</a:t>
            </a:r>
          </a:p>
          <a:p>
            <a:pPr marL="457200" indent="-457200">
              <a:buFont typeface="Arial" panose="020B0604020202020204" pitchFamily="34" charset="0"/>
              <a:buChar char="•"/>
            </a:pPr>
            <a:r>
              <a:rPr lang="en-GB" sz="1900" dirty="0"/>
              <a:t>Hand in own letters, slips etc. from home</a:t>
            </a:r>
          </a:p>
          <a:p>
            <a:pPr marL="457200" indent="-457200">
              <a:buFont typeface="Arial" panose="020B0604020202020204" pitchFamily="34" charset="0"/>
              <a:buChar char="•"/>
            </a:pPr>
            <a:r>
              <a:rPr lang="en-GB" sz="1900" dirty="0"/>
              <a:t>If pupils lose home learning etc.. Being responsible for asking for a new copy themselves</a:t>
            </a:r>
          </a:p>
          <a:p>
            <a:pPr marL="457200" indent="-457200">
              <a:buFont typeface="Arial" panose="020B0604020202020204" pitchFamily="34" charset="0"/>
              <a:buChar char="•"/>
            </a:pPr>
            <a:r>
              <a:rPr lang="en-GB" sz="1900" dirty="0"/>
              <a:t>Organising their own home learning schedule </a:t>
            </a:r>
          </a:p>
          <a:p>
            <a:pPr marL="457200" indent="-457200">
              <a:buFont typeface="Arial" panose="020B0604020202020204" pitchFamily="34" charset="0"/>
              <a:buChar char="•"/>
            </a:pPr>
            <a:r>
              <a:rPr lang="en-GB" sz="1900" dirty="0"/>
              <a:t>Self-organisation – they should know the days they need PE kit etc.</a:t>
            </a:r>
          </a:p>
          <a:p>
            <a:pPr marL="457200" indent="-457200">
              <a:buFont typeface="Arial" panose="020B0604020202020204" pitchFamily="34" charset="0"/>
              <a:buChar char="•"/>
            </a:pPr>
            <a:r>
              <a:rPr lang="en-GB" sz="1900" dirty="0"/>
              <a:t>Deliver some messages to home instead of letters</a:t>
            </a:r>
          </a:p>
          <a:p>
            <a:pPr marL="457200" indent="-457200">
              <a:buFont typeface="Arial" panose="020B0604020202020204" pitchFamily="34" charset="0"/>
              <a:buChar char="•"/>
            </a:pPr>
            <a:r>
              <a:rPr lang="en-GB" sz="1900" dirty="0"/>
              <a:t>Initiative – encouragement to solve problems themselves</a:t>
            </a:r>
          </a:p>
          <a:p>
            <a:pPr marL="457200" indent="-457200">
              <a:buFont typeface="Arial" panose="020B0604020202020204" pitchFamily="34" charset="0"/>
              <a:buChar char="•"/>
            </a:pPr>
            <a:r>
              <a:rPr lang="en-GB" sz="1900" dirty="0"/>
              <a:t>Think Three before raising hand for help – </a:t>
            </a:r>
            <a:r>
              <a:rPr lang="en-GB" sz="1900" i="1" dirty="0"/>
              <a:t>What did the teacher say? What is there to help me? Can I ask a friend?</a:t>
            </a:r>
          </a:p>
          <a:p>
            <a:pPr marL="457200" indent="-457200">
              <a:buFont typeface="Arial" panose="020B0604020202020204" pitchFamily="34" charset="0"/>
              <a:buChar char="•"/>
            </a:pPr>
            <a:r>
              <a:rPr lang="en-GB" sz="1900" dirty="0"/>
              <a:t>Choices and consequences – The Delph Ways</a:t>
            </a:r>
          </a:p>
          <a:p>
            <a:pPr marL="457200" indent="-457200">
              <a:buFont typeface="Arial" panose="020B0604020202020204" pitchFamily="34" charset="0"/>
              <a:buChar char="•"/>
            </a:pPr>
            <a:r>
              <a:rPr lang="en-GB" sz="1900" dirty="0"/>
              <a:t>Children speaking to adults in school themselves as a first step in dealing with any issues/children using the ‘can we talk’ box</a:t>
            </a:r>
          </a:p>
          <a:p>
            <a:pPr marL="457200" indent="-457200">
              <a:buFont typeface="Arial" panose="020B0604020202020204" pitchFamily="34" charset="0"/>
              <a:buChar char="•"/>
            </a:pPr>
            <a:r>
              <a:rPr lang="en-GB" sz="1900" dirty="0"/>
              <a:t>Care for uniform, equipment, own possessions and those of others. </a:t>
            </a:r>
          </a:p>
          <a:p>
            <a:pPr marL="457200" indent="-457200">
              <a:buFont typeface="Arial" panose="020B0604020202020204" pitchFamily="34" charset="0"/>
              <a:buChar char="•"/>
            </a:pPr>
            <a:r>
              <a:rPr lang="en-GB" sz="1900" dirty="0"/>
              <a:t>Children looking for lost items themselves!</a:t>
            </a:r>
          </a:p>
          <a:p>
            <a:pPr marL="457200" indent="-457200">
              <a:buFont typeface="Arial" panose="020B0604020202020204" pitchFamily="34" charset="0"/>
              <a:buChar char="•"/>
            </a:pPr>
            <a:r>
              <a:rPr lang="en-GB" sz="1900" dirty="0"/>
              <a:t>Being an older role-model/coach to younger peers in school</a:t>
            </a:r>
          </a:p>
          <a:p>
            <a:pPr marL="457200" indent="-457200">
              <a:buFont typeface="Arial" panose="020B0604020202020204" pitchFamily="34" charset="0"/>
              <a:buChar char="•"/>
            </a:pPr>
            <a:r>
              <a:rPr lang="en-GB" sz="1900" dirty="0"/>
              <a:t>Regular chores at home</a:t>
            </a:r>
          </a:p>
          <a:p>
            <a:pPr marL="457200" indent="-457200">
              <a:buFont typeface="Arial" panose="020B0604020202020204" pitchFamily="34" charset="0"/>
              <a:buChar char="•"/>
            </a:pPr>
            <a:r>
              <a:rPr lang="en-GB" sz="1900" dirty="0"/>
              <a:t>Tying own shoelaces</a:t>
            </a:r>
          </a:p>
        </p:txBody>
      </p:sp>
    </p:spTree>
    <p:extLst>
      <p:ext uri="{BB962C8B-B14F-4D97-AF65-F5344CB8AC3E}">
        <p14:creationId xmlns:p14="http://schemas.microsoft.com/office/powerpoint/2010/main" val="211021797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CAAC0-4F0D-FEC9-DB89-FF67D0BB21B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06AE7E-0F9B-FAB9-D5C7-2A7D5A18DDAB}"/>
              </a:ext>
            </a:extLst>
          </p:cNvPr>
          <p:cNvSpPr txBox="1"/>
          <p:nvPr/>
        </p:nvSpPr>
        <p:spPr>
          <a:xfrm>
            <a:off x="2417749" y="78658"/>
            <a:ext cx="7356501" cy="1200329"/>
          </a:xfrm>
          <a:prstGeom prst="rect">
            <a:avLst/>
          </a:prstGeom>
          <a:noFill/>
        </p:spPr>
        <p:txBody>
          <a:bodyPr wrap="none" rtlCol="0">
            <a:spAutoFit/>
          </a:bodyPr>
          <a:lstStyle/>
          <a:p>
            <a:pPr algn="ctr"/>
            <a:r>
              <a:rPr lang="en-US" sz="3600" b="1">
                <a:latin typeface="ADLaM Display" panose="02010000000000000000" pitchFamily="2" charset="0"/>
                <a:ea typeface="ADLaM Display" panose="02010000000000000000" pitchFamily="2" charset="0"/>
                <a:cs typeface="ADLaM Display" panose="02010000000000000000" pitchFamily="2" charset="0"/>
              </a:rPr>
              <a:t>Delph Primary School’s Life Skills</a:t>
            </a:r>
          </a:p>
          <a:p>
            <a:pPr algn="ctr"/>
            <a:r>
              <a:rPr lang="en-US" sz="3600" b="1" u="sng">
                <a:latin typeface="ADLaM Display" panose="02010000000000000000" pitchFamily="2" charset="0"/>
                <a:ea typeface="ADLaM Display" panose="02010000000000000000" pitchFamily="2" charset="0"/>
                <a:cs typeface="ADLaM Display" panose="02010000000000000000" pitchFamily="2" charset="0"/>
              </a:rPr>
              <a:t>Year 5</a:t>
            </a:r>
            <a:endParaRPr lang="en-GB" sz="3600" b="1" u="sng">
              <a:latin typeface="ADLaM Display" panose="02010000000000000000" pitchFamily="2" charset="0"/>
              <a:ea typeface="ADLaM Display" panose="02010000000000000000" pitchFamily="2" charset="0"/>
              <a:cs typeface="ADLaM Display" panose="02010000000000000000" pitchFamily="2" charset="0"/>
            </a:endParaRPr>
          </a:p>
        </p:txBody>
      </p:sp>
      <p:sp>
        <p:nvSpPr>
          <p:cNvPr id="5" name="TextBox 4">
            <a:extLst>
              <a:ext uri="{FF2B5EF4-FFF2-40B4-BE49-F238E27FC236}">
                <a16:creationId xmlns:a16="http://schemas.microsoft.com/office/drawing/2014/main" id="{52432AD2-AE20-0915-1A84-3A845CC0C3C5}"/>
              </a:ext>
            </a:extLst>
          </p:cNvPr>
          <p:cNvSpPr txBox="1"/>
          <p:nvPr/>
        </p:nvSpPr>
        <p:spPr>
          <a:xfrm>
            <a:off x="0" y="1414852"/>
            <a:ext cx="4823050" cy="5343450"/>
          </a:xfrm>
          <a:prstGeom prst="rect">
            <a:avLst/>
          </a:prstGeom>
          <a:noFill/>
        </p:spPr>
        <p:txBody>
          <a:bodyPr wrap="square" lIns="91440" tIns="45720" rIns="91440" bIns="45720" rtlCol="0" anchor="t">
            <a:spAutoFit/>
          </a:bodyPr>
          <a:lstStyle/>
          <a:p>
            <a:pPr marL="26670" marR="189865">
              <a:lnSpc>
                <a:spcPct val="101699"/>
              </a:lnSpc>
              <a:spcBef>
                <a:spcPts val="75"/>
              </a:spcBef>
            </a:pPr>
            <a:r>
              <a:rPr lang="en-US" sz="1600">
                <a:latin typeface="Aptos SemiBold"/>
                <a:ea typeface="ADLaM Display"/>
                <a:cs typeface="ADLaM Display"/>
              </a:rPr>
              <a:t>At</a:t>
            </a:r>
            <a:r>
              <a:rPr lang="en-US" sz="1600" spc="-50">
                <a:latin typeface="Aptos SemiBold"/>
                <a:ea typeface="ADLaM Display"/>
                <a:cs typeface="ADLaM Display"/>
              </a:rPr>
              <a:t> </a:t>
            </a:r>
            <a:r>
              <a:rPr lang="en-US" sz="1600" spc="-150">
                <a:latin typeface="Aptos SemiBold"/>
                <a:ea typeface="ADLaM Display"/>
                <a:cs typeface="ADLaM Display"/>
              </a:rPr>
              <a:t>Delph Primary School</a:t>
            </a:r>
            <a:r>
              <a:rPr lang="en-US" sz="1600" spc="-45">
                <a:latin typeface="Aptos SemiBold"/>
                <a:ea typeface="ADLaM Display"/>
                <a:cs typeface="ADLaM Display"/>
              </a:rPr>
              <a:t>,</a:t>
            </a:r>
            <a:r>
              <a:rPr lang="en-US" sz="1600" spc="-40">
                <a:latin typeface="Aptos SemiBold"/>
                <a:ea typeface="ADLaM Display"/>
                <a:cs typeface="ADLaM Display"/>
              </a:rPr>
              <a:t> </a:t>
            </a:r>
            <a:r>
              <a:rPr lang="en-US" sz="1600">
                <a:latin typeface="Aptos SemiBold"/>
                <a:ea typeface="ADLaM Display"/>
                <a:cs typeface="ADLaM Display"/>
              </a:rPr>
              <a:t>we</a:t>
            </a:r>
            <a:r>
              <a:rPr lang="en-US" sz="1600" spc="-35">
                <a:latin typeface="Aptos SemiBold"/>
                <a:ea typeface="ADLaM Display"/>
                <a:cs typeface="ADLaM Display"/>
              </a:rPr>
              <a:t> </a:t>
            </a:r>
            <a:r>
              <a:rPr lang="en-US" sz="1600" spc="-20">
                <a:latin typeface="Aptos SemiBold"/>
                <a:ea typeface="ADLaM Display"/>
                <a:cs typeface="ADLaM Display"/>
              </a:rPr>
              <a:t>aim</a:t>
            </a:r>
            <a:r>
              <a:rPr lang="en-US" sz="1600" spc="-45">
                <a:latin typeface="Aptos SemiBold"/>
                <a:ea typeface="ADLaM Display"/>
                <a:cs typeface="ADLaM Display"/>
              </a:rPr>
              <a:t> </a:t>
            </a:r>
            <a:r>
              <a:rPr lang="en-US" sz="1600">
                <a:latin typeface="Aptos SemiBold"/>
                <a:ea typeface="ADLaM Display"/>
                <a:cs typeface="ADLaM Display"/>
              </a:rPr>
              <a:t>to</a:t>
            </a:r>
            <a:r>
              <a:rPr lang="en-US" sz="1600" spc="-40">
                <a:latin typeface="Aptos SemiBold"/>
                <a:ea typeface="ADLaM Display"/>
                <a:cs typeface="ADLaM Display"/>
              </a:rPr>
              <a:t> </a:t>
            </a:r>
            <a:r>
              <a:rPr lang="en-US" sz="1600">
                <a:latin typeface="Aptos SemiBold"/>
                <a:ea typeface="ADLaM Display"/>
                <a:cs typeface="ADLaM Display"/>
              </a:rPr>
              <a:t>develop</a:t>
            </a:r>
            <a:r>
              <a:rPr lang="en-US" sz="1600" spc="-50">
                <a:latin typeface="Aptos SemiBold"/>
                <a:ea typeface="ADLaM Display"/>
                <a:cs typeface="ADLaM Display"/>
              </a:rPr>
              <a:t> </a:t>
            </a:r>
            <a:r>
              <a:rPr lang="en-US" sz="1600" spc="-10">
                <a:latin typeface="Aptos SemiBold"/>
                <a:ea typeface="ADLaM Display"/>
                <a:cs typeface="ADLaM Display"/>
              </a:rPr>
              <a:t>the</a:t>
            </a:r>
            <a:r>
              <a:rPr lang="en-US" sz="1600" spc="-35">
                <a:latin typeface="Aptos SemiBold"/>
                <a:ea typeface="ADLaM Display"/>
                <a:cs typeface="ADLaM Display"/>
              </a:rPr>
              <a:t> </a:t>
            </a:r>
            <a:r>
              <a:rPr lang="en-US" sz="1600">
                <a:latin typeface="Aptos SemiBold"/>
                <a:ea typeface="ADLaM Display"/>
                <a:cs typeface="ADLaM Display"/>
              </a:rPr>
              <a:t>whole</a:t>
            </a:r>
            <a:r>
              <a:rPr lang="en-US" sz="1600" spc="-35">
                <a:latin typeface="Aptos SemiBold"/>
                <a:ea typeface="ADLaM Display"/>
                <a:cs typeface="ADLaM Display"/>
              </a:rPr>
              <a:t> </a:t>
            </a:r>
            <a:r>
              <a:rPr lang="en-US" sz="1600" spc="-20">
                <a:latin typeface="Aptos SemiBold"/>
                <a:ea typeface="ADLaM Display"/>
                <a:cs typeface="ADLaM Display"/>
              </a:rPr>
              <a:t>child,</a:t>
            </a:r>
            <a:r>
              <a:rPr lang="en-US" sz="1600" spc="-25">
                <a:latin typeface="Aptos SemiBold"/>
                <a:ea typeface="ADLaM Display"/>
                <a:cs typeface="ADLaM Display"/>
              </a:rPr>
              <a:t> </a:t>
            </a:r>
            <a:r>
              <a:rPr lang="en-US" sz="1600">
                <a:latin typeface="Aptos SemiBold"/>
                <a:ea typeface="ADLaM Display"/>
                <a:cs typeface="ADLaM Display"/>
              </a:rPr>
              <a:t>embedding</a:t>
            </a:r>
            <a:r>
              <a:rPr lang="en-US" sz="1600" spc="-45">
                <a:latin typeface="Aptos SemiBold"/>
                <a:ea typeface="ADLaM Display"/>
                <a:cs typeface="ADLaM Display"/>
              </a:rPr>
              <a:t> </a:t>
            </a:r>
            <a:r>
              <a:rPr lang="en-US" sz="1600">
                <a:latin typeface="Aptos SemiBold"/>
                <a:ea typeface="ADLaM Display"/>
                <a:cs typeface="ADLaM Display"/>
              </a:rPr>
              <a:t>technical</a:t>
            </a:r>
            <a:r>
              <a:rPr lang="en-US" sz="1600" spc="-75">
                <a:latin typeface="Aptos SemiBold"/>
                <a:ea typeface="ADLaM Display"/>
                <a:cs typeface="ADLaM Display"/>
              </a:rPr>
              <a:t> </a:t>
            </a:r>
            <a:r>
              <a:rPr lang="en-US" sz="1600" spc="-25">
                <a:latin typeface="Aptos SemiBold"/>
                <a:ea typeface="ADLaM Display"/>
                <a:cs typeface="ADLaM Display"/>
              </a:rPr>
              <a:t>and </a:t>
            </a:r>
            <a:r>
              <a:rPr lang="en-US" sz="1600" spc="-35">
                <a:latin typeface="Aptos SemiBold"/>
                <a:ea typeface="ADLaM Display"/>
                <a:cs typeface="ADLaM Display"/>
              </a:rPr>
              <a:t>transferable</a:t>
            </a:r>
            <a:r>
              <a:rPr lang="en-US" sz="1600" spc="-80">
                <a:latin typeface="Aptos SemiBold"/>
                <a:ea typeface="ADLaM Display"/>
                <a:cs typeface="ADLaM Display"/>
              </a:rPr>
              <a:t> </a:t>
            </a:r>
            <a:r>
              <a:rPr lang="en-US" sz="1600" spc="-30">
                <a:latin typeface="Aptos SemiBold"/>
                <a:ea typeface="ADLaM Display"/>
                <a:cs typeface="ADLaM Display"/>
              </a:rPr>
              <a:t>elements</a:t>
            </a:r>
            <a:r>
              <a:rPr lang="en-US" sz="1600" spc="-70">
                <a:latin typeface="Aptos SemiBold"/>
                <a:ea typeface="ADLaM Display"/>
                <a:cs typeface="ADLaM Display"/>
              </a:rPr>
              <a:t> </a:t>
            </a:r>
            <a:r>
              <a:rPr lang="en-US" sz="1600">
                <a:latin typeface="Aptos SemiBold"/>
                <a:ea typeface="ADLaM Display"/>
                <a:cs typeface="ADLaM Display"/>
              </a:rPr>
              <a:t>of</a:t>
            </a:r>
            <a:r>
              <a:rPr lang="en-US" sz="1600" spc="-55">
                <a:latin typeface="Aptos SemiBold"/>
                <a:ea typeface="ADLaM Display"/>
                <a:cs typeface="ADLaM Display"/>
              </a:rPr>
              <a:t> </a:t>
            </a:r>
            <a:r>
              <a:rPr lang="en-US" sz="1600" spc="-25">
                <a:latin typeface="Aptos SemiBold"/>
                <a:ea typeface="ADLaM Display"/>
                <a:cs typeface="ADLaM Display"/>
              </a:rPr>
              <a:t>the</a:t>
            </a:r>
            <a:r>
              <a:rPr lang="en-US" sz="1600" spc="-75">
                <a:latin typeface="Aptos SemiBold"/>
                <a:ea typeface="ADLaM Display"/>
                <a:cs typeface="ADLaM Display"/>
              </a:rPr>
              <a:t> </a:t>
            </a:r>
            <a:r>
              <a:rPr lang="en-US" sz="1600">
                <a:latin typeface="Aptos SemiBold"/>
                <a:ea typeface="ADLaM Display"/>
                <a:cs typeface="ADLaM Display"/>
              </a:rPr>
              <a:t>hidden</a:t>
            </a:r>
            <a:r>
              <a:rPr lang="en-US" sz="1600" spc="-50">
                <a:latin typeface="Aptos SemiBold"/>
                <a:ea typeface="ADLaM Display"/>
                <a:cs typeface="ADLaM Display"/>
              </a:rPr>
              <a:t> </a:t>
            </a:r>
            <a:r>
              <a:rPr lang="en-US" sz="1600" spc="-40">
                <a:latin typeface="Aptos SemiBold"/>
                <a:ea typeface="ADLaM Display"/>
                <a:cs typeface="ADLaM Display"/>
              </a:rPr>
              <a:t>curriculum</a:t>
            </a:r>
            <a:r>
              <a:rPr lang="en-US" sz="1600" spc="-20">
                <a:latin typeface="Aptos SemiBold"/>
                <a:ea typeface="ADLaM Display"/>
                <a:cs typeface="ADLaM Display"/>
              </a:rPr>
              <a:t> </a:t>
            </a:r>
            <a:r>
              <a:rPr lang="en-US" sz="1600" spc="-10">
                <a:latin typeface="Aptos SemiBold"/>
                <a:ea typeface="ADLaM Display"/>
                <a:cs typeface="ADLaM Display"/>
              </a:rPr>
              <a:t>alongside</a:t>
            </a:r>
            <a:r>
              <a:rPr lang="en-US" sz="1600" spc="-50">
                <a:latin typeface="Aptos SemiBold"/>
                <a:ea typeface="ADLaM Display"/>
                <a:cs typeface="ADLaM Display"/>
              </a:rPr>
              <a:t> </a:t>
            </a:r>
            <a:r>
              <a:rPr lang="en-US" sz="1600" spc="-20">
                <a:latin typeface="Aptos SemiBold"/>
                <a:ea typeface="ADLaM Display"/>
                <a:cs typeface="ADLaM Display"/>
              </a:rPr>
              <a:t>the</a:t>
            </a:r>
            <a:r>
              <a:rPr lang="en-US" sz="1600" spc="-50">
                <a:latin typeface="Aptos SemiBold"/>
                <a:ea typeface="ADLaM Display"/>
                <a:cs typeface="ADLaM Display"/>
              </a:rPr>
              <a:t> </a:t>
            </a:r>
            <a:r>
              <a:rPr lang="en-US" sz="1600">
                <a:latin typeface="Aptos SemiBold"/>
                <a:ea typeface="ADLaM Display"/>
                <a:cs typeface="ADLaM Display"/>
              </a:rPr>
              <a:t>age-</a:t>
            </a:r>
            <a:r>
              <a:rPr lang="en-US" sz="1600" spc="-10">
                <a:latin typeface="Aptos SemiBold"/>
                <a:ea typeface="ADLaM Display"/>
                <a:cs typeface="ADLaM Display"/>
              </a:rPr>
              <a:t>related</a:t>
            </a:r>
            <a:r>
              <a:rPr lang="en-US" sz="1600" spc="-70">
                <a:latin typeface="Aptos SemiBold"/>
                <a:ea typeface="ADLaM Display"/>
                <a:cs typeface="ADLaM Display"/>
              </a:rPr>
              <a:t> </a:t>
            </a:r>
            <a:r>
              <a:rPr lang="en-US" sz="1600" spc="-145">
                <a:latin typeface="Aptos SemiBold"/>
                <a:ea typeface="ADLaM Display"/>
                <a:cs typeface="ADLaM Display"/>
              </a:rPr>
              <a:t>National Curriculum expectations</a:t>
            </a:r>
            <a:r>
              <a:rPr lang="en-US" sz="1600" spc="-10">
                <a:latin typeface="Aptos SemiBold"/>
                <a:ea typeface="ADLaM Display"/>
                <a:cs typeface="ADLaM Display"/>
              </a:rPr>
              <a:t>.</a:t>
            </a:r>
          </a:p>
          <a:p>
            <a:pPr marL="26670" marR="189865">
              <a:lnSpc>
                <a:spcPct val="101699"/>
              </a:lnSpc>
              <a:spcBef>
                <a:spcPts val="75"/>
              </a:spcBef>
            </a:pPr>
            <a:endParaRPr lang="en-US" sz="1600" spc="-10">
              <a:latin typeface="Aptos SemiBold" panose="020F0502020204030204" pitchFamily="34" charset="0"/>
              <a:ea typeface="ADLaM Display" panose="02010000000000000000" pitchFamily="2" charset="0"/>
              <a:cs typeface="ADLaM Display" panose="02010000000000000000" pitchFamily="2" charset="0"/>
            </a:endParaRPr>
          </a:p>
          <a:p>
            <a:pPr marL="26670" marR="156845">
              <a:lnSpc>
                <a:spcPct val="101699"/>
              </a:lnSpc>
            </a:pPr>
            <a:r>
              <a:rPr lang="en-US" sz="1600" spc="-30">
                <a:latin typeface="Aptos SemiBold"/>
                <a:ea typeface="ADLaM Display"/>
                <a:cs typeface="ADLaM Display"/>
              </a:rPr>
              <a:t>Delph Primary School’s</a:t>
            </a:r>
            <a:r>
              <a:rPr lang="en-US" sz="1600" spc="-75">
                <a:latin typeface="Aptos SemiBold"/>
                <a:ea typeface="ADLaM Display"/>
                <a:cs typeface="ADLaM Display"/>
              </a:rPr>
              <a:t> </a:t>
            </a:r>
            <a:r>
              <a:rPr lang="en-US" sz="1600" spc="-55">
                <a:latin typeface="Aptos SemiBold"/>
                <a:ea typeface="ADLaM Display"/>
                <a:cs typeface="ADLaM Display"/>
              </a:rPr>
              <a:t>Life</a:t>
            </a:r>
            <a:r>
              <a:rPr lang="en-US" sz="1600" spc="-50">
                <a:latin typeface="Aptos SemiBold"/>
                <a:ea typeface="ADLaM Display"/>
                <a:cs typeface="ADLaM Display"/>
              </a:rPr>
              <a:t> </a:t>
            </a:r>
            <a:r>
              <a:rPr lang="en-US" sz="1600" spc="-140">
                <a:latin typeface="Aptos SemiBold"/>
                <a:ea typeface="ADLaM Display"/>
                <a:cs typeface="ADLaM Display"/>
              </a:rPr>
              <a:t>Skills</a:t>
            </a:r>
            <a:r>
              <a:rPr lang="en-US" sz="1600" spc="-75">
                <a:latin typeface="Aptos SemiBold"/>
                <a:ea typeface="ADLaM Display"/>
                <a:cs typeface="ADLaM Display"/>
              </a:rPr>
              <a:t> </a:t>
            </a:r>
            <a:r>
              <a:rPr lang="en-US" sz="1600">
                <a:latin typeface="Aptos SemiBold"/>
                <a:ea typeface="ADLaM Display"/>
                <a:cs typeface="ADLaM Display"/>
              </a:rPr>
              <a:t>are</a:t>
            </a:r>
            <a:r>
              <a:rPr lang="en-US" sz="1600" spc="-75">
                <a:latin typeface="Aptos SemiBold"/>
                <a:ea typeface="ADLaM Display"/>
                <a:cs typeface="ADLaM Display"/>
              </a:rPr>
              <a:t> </a:t>
            </a:r>
            <a:r>
              <a:rPr lang="en-US" sz="1600" spc="-50">
                <a:latin typeface="Aptos SemiBold"/>
                <a:ea typeface="ADLaM Display"/>
                <a:cs typeface="ADLaM Display"/>
              </a:rPr>
              <a:t>our</a:t>
            </a:r>
            <a:r>
              <a:rPr lang="en-US" sz="1600" spc="-60">
                <a:latin typeface="Aptos SemiBold"/>
                <a:ea typeface="ADLaM Display"/>
                <a:cs typeface="ADLaM Display"/>
              </a:rPr>
              <a:t> </a:t>
            </a:r>
            <a:r>
              <a:rPr lang="en-US" sz="1600">
                <a:latin typeface="Aptos SemiBold"/>
                <a:ea typeface="ADLaM Display"/>
                <a:cs typeface="ADLaM Display"/>
              </a:rPr>
              <a:t>way</a:t>
            </a:r>
            <a:r>
              <a:rPr lang="en-US" sz="1600" spc="-60">
                <a:latin typeface="Aptos SemiBold"/>
                <a:ea typeface="ADLaM Display"/>
                <a:cs typeface="ADLaM Display"/>
              </a:rPr>
              <a:t> </a:t>
            </a:r>
            <a:r>
              <a:rPr lang="en-US" sz="1600">
                <a:latin typeface="Aptos SemiBold"/>
                <a:ea typeface="ADLaM Display"/>
                <a:cs typeface="ADLaM Display"/>
              </a:rPr>
              <a:t>of</a:t>
            </a:r>
            <a:r>
              <a:rPr lang="en-US" sz="1600" spc="-55">
                <a:latin typeface="Aptos SemiBold"/>
                <a:ea typeface="ADLaM Display"/>
                <a:cs typeface="ADLaM Display"/>
              </a:rPr>
              <a:t> </a:t>
            </a:r>
            <a:r>
              <a:rPr lang="en-US" sz="1600" spc="-40">
                <a:latin typeface="Aptos SemiBold"/>
                <a:ea typeface="ADLaM Display"/>
                <a:cs typeface="ADLaM Display"/>
              </a:rPr>
              <a:t>supporting</a:t>
            </a:r>
            <a:r>
              <a:rPr lang="en-US" sz="1600" spc="-55">
                <a:latin typeface="Aptos SemiBold"/>
                <a:ea typeface="ADLaM Display"/>
                <a:cs typeface="ADLaM Display"/>
              </a:rPr>
              <a:t> </a:t>
            </a:r>
            <a:r>
              <a:rPr lang="en-US" sz="1600">
                <a:latin typeface="Aptos SemiBold"/>
                <a:ea typeface="ADLaM Display"/>
                <a:cs typeface="ADLaM Display"/>
              </a:rPr>
              <a:t>and</a:t>
            </a:r>
            <a:r>
              <a:rPr lang="en-US" sz="1600" spc="-75">
                <a:latin typeface="Aptos SemiBold"/>
                <a:ea typeface="ADLaM Display"/>
                <a:cs typeface="ADLaM Display"/>
              </a:rPr>
              <a:t> </a:t>
            </a:r>
            <a:r>
              <a:rPr lang="en-US" sz="1600" spc="-55">
                <a:latin typeface="Aptos SemiBold"/>
                <a:ea typeface="ADLaM Display"/>
                <a:cs typeface="ADLaM Display"/>
              </a:rPr>
              <a:t>ensuring</a:t>
            </a:r>
            <a:r>
              <a:rPr lang="en-US" sz="1600" spc="-50">
                <a:latin typeface="Aptos SemiBold"/>
                <a:ea typeface="ADLaM Display"/>
                <a:cs typeface="ADLaM Display"/>
              </a:rPr>
              <a:t> </a:t>
            </a:r>
            <a:r>
              <a:rPr lang="en-US" sz="1600" spc="-30">
                <a:latin typeface="Aptos SemiBold"/>
                <a:ea typeface="ADLaM Display"/>
                <a:cs typeface="ADLaM Display"/>
              </a:rPr>
              <a:t>that</a:t>
            </a:r>
            <a:r>
              <a:rPr lang="en-US" sz="1600" spc="-65">
                <a:latin typeface="Aptos SemiBold"/>
                <a:ea typeface="ADLaM Display"/>
                <a:cs typeface="ADLaM Display"/>
              </a:rPr>
              <a:t> </a:t>
            </a:r>
            <a:r>
              <a:rPr lang="en-US" sz="1600" spc="-50">
                <a:latin typeface="Aptos SemiBold"/>
                <a:ea typeface="ADLaM Display"/>
                <a:cs typeface="ADLaM Display"/>
              </a:rPr>
              <a:t>our</a:t>
            </a:r>
            <a:r>
              <a:rPr lang="en-US" sz="1600" spc="-60">
                <a:latin typeface="Aptos SemiBold"/>
                <a:ea typeface="ADLaM Display"/>
                <a:cs typeface="ADLaM Display"/>
              </a:rPr>
              <a:t> </a:t>
            </a:r>
            <a:r>
              <a:rPr lang="en-US" sz="1600" spc="-20">
                <a:latin typeface="Aptos SemiBold"/>
                <a:ea typeface="ADLaM Display"/>
                <a:cs typeface="ADLaM Display"/>
              </a:rPr>
              <a:t>children</a:t>
            </a:r>
            <a:r>
              <a:rPr lang="en-US" sz="1600" spc="-45">
                <a:latin typeface="Aptos SemiBold"/>
                <a:ea typeface="ADLaM Display"/>
                <a:cs typeface="ADLaM Display"/>
              </a:rPr>
              <a:t> </a:t>
            </a:r>
            <a:r>
              <a:rPr lang="en-US" sz="1600" spc="-10">
                <a:latin typeface="Aptos SemiBold"/>
                <a:ea typeface="ADLaM Display"/>
                <a:cs typeface="ADLaM Display"/>
              </a:rPr>
              <a:t>grow</a:t>
            </a:r>
            <a:r>
              <a:rPr lang="en-US" sz="1600" spc="-80">
                <a:latin typeface="Aptos SemiBold"/>
                <a:ea typeface="ADLaM Display"/>
                <a:cs typeface="ADLaM Display"/>
              </a:rPr>
              <a:t> </a:t>
            </a:r>
            <a:r>
              <a:rPr lang="en-US" sz="1600" spc="-20">
                <a:latin typeface="Aptos SemiBold"/>
                <a:ea typeface="ADLaM Display"/>
                <a:cs typeface="ADLaM Display"/>
              </a:rPr>
              <a:t>into </a:t>
            </a:r>
            <a:r>
              <a:rPr lang="en-US" sz="1600" spc="-60">
                <a:latin typeface="Aptos SemiBold"/>
                <a:ea typeface="ADLaM Display"/>
                <a:cs typeface="ADLaM Display"/>
              </a:rPr>
              <a:t>well-</a:t>
            </a:r>
            <a:r>
              <a:rPr lang="en-US" sz="1600" spc="-20">
                <a:latin typeface="Aptos SemiBold"/>
                <a:ea typeface="ADLaM Display"/>
                <a:cs typeface="ADLaM Display"/>
              </a:rPr>
              <a:t>rounded,</a:t>
            </a:r>
            <a:r>
              <a:rPr lang="en-US" sz="1600" spc="-5">
                <a:latin typeface="Aptos SemiBold"/>
                <a:ea typeface="ADLaM Display"/>
                <a:cs typeface="ADLaM Display"/>
              </a:rPr>
              <a:t> </a:t>
            </a:r>
            <a:r>
              <a:rPr lang="en-US" sz="1600">
                <a:latin typeface="Aptos SemiBold"/>
                <a:ea typeface="ADLaM Display"/>
                <a:cs typeface="ADLaM Display"/>
              </a:rPr>
              <a:t>confident</a:t>
            </a:r>
            <a:r>
              <a:rPr lang="en-US" sz="1600" spc="-15">
                <a:latin typeface="Aptos SemiBold"/>
                <a:ea typeface="ADLaM Display"/>
                <a:cs typeface="ADLaM Display"/>
              </a:rPr>
              <a:t> </a:t>
            </a:r>
            <a:r>
              <a:rPr lang="en-US" sz="1600" spc="-10">
                <a:latin typeface="Aptos SemiBold"/>
                <a:ea typeface="ADLaM Display"/>
                <a:cs typeface="ADLaM Display"/>
              </a:rPr>
              <a:t>young</a:t>
            </a:r>
            <a:r>
              <a:rPr lang="en-US" sz="1600">
                <a:latin typeface="Aptos SemiBold"/>
                <a:ea typeface="ADLaM Display"/>
                <a:cs typeface="ADLaM Display"/>
              </a:rPr>
              <a:t> people</a:t>
            </a:r>
            <a:r>
              <a:rPr lang="en-US" sz="1600" spc="-5">
                <a:latin typeface="Aptos SemiBold"/>
                <a:ea typeface="ADLaM Display"/>
                <a:cs typeface="ADLaM Display"/>
              </a:rPr>
              <a:t> </a:t>
            </a:r>
            <a:r>
              <a:rPr lang="en-US" sz="1600">
                <a:latin typeface="Aptos SemiBold"/>
                <a:ea typeface="ADLaM Display"/>
                <a:cs typeface="ADLaM Display"/>
              </a:rPr>
              <a:t>who</a:t>
            </a:r>
            <a:r>
              <a:rPr lang="en-US" sz="1600" spc="-5">
                <a:latin typeface="Aptos SemiBold"/>
                <a:ea typeface="ADLaM Display"/>
                <a:cs typeface="ADLaM Display"/>
              </a:rPr>
              <a:t> </a:t>
            </a:r>
            <a:r>
              <a:rPr lang="en-US" sz="1600" spc="65">
                <a:latin typeface="Aptos SemiBold"/>
                <a:ea typeface="ADLaM Display"/>
                <a:cs typeface="ADLaM Display"/>
              </a:rPr>
              <a:t>can</a:t>
            </a:r>
            <a:r>
              <a:rPr lang="en-US" sz="1600">
                <a:latin typeface="Aptos SemiBold"/>
                <a:ea typeface="ADLaM Display"/>
                <a:cs typeface="ADLaM Display"/>
              </a:rPr>
              <a:t> succeed</a:t>
            </a:r>
            <a:r>
              <a:rPr lang="en-US" sz="1600" spc="-25">
                <a:latin typeface="Aptos SemiBold"/>
                <a:ea typeface="ADLaM Display"/>
                <a:cs typeface="ADLaM Display"/>
              </a:rPr>
              <a:t> </a:t>
            </a:r>
            <a:r>
              <a:rPr lang="en-US" sz="1600" spc="-40">
                <a:latin typeface="Aptos SemiBold"/>
                <a:ea typeface="ADLaM Display"/>
                <a:cs typeface="ADLaM Display"/>
              </a:rPr>
              <a:t>as</a:t>
            </a:r>
            <a:r>
              <a:rPr lang="en-US" sz="1600" spc="-20">
                <a:latin typeface="Aptos SemiBold"/>
                <a:ea typeface="ADLaM Display"/>
                <a:cs typeface="ADLaM Display"/>
              </a:rPr>
              <a:t> </a:t>
            </a:r>
            <a:r>
              <a:rPr lang="en-US" sz="1600" spc="-45">
                <a:latin typeface="Aptos SemiBold"/>
                <a:ea typeface="ADLaM Display"/>
                <a:cs typeface="ADLaM Display"/>
              </a:rPr>
              <a:t>individuals</a:t>
            </a:r>
            <a:r>
              <a:rPr lang="en-US" sz="1600" spc="-25">
                <a:latin typeface="Aptos SemiBold"/>
                <a:ea typeface="ADLaM Display"/>
                <a:cs typeface="ADLaM Display"/>
              </a:rPr>
              <a:t> </a:t>
            </a:r>
            <a:r>
              <a:rPr lang="en-US" sz="1600">
                <a:latin typeface="Aptos SemiBold"/>
                <a:ea typeface="ADLaM Display"/>
                <a:cs typeface="ADLaM Display"/>
              </a:rPr>
              <a:t>and</a:t>
            </a:r>
            <a:r>
              <a:rPr lang="en-US" sz="1600" spc="-25">
                <a:latin typeface="Aptos SemiBold"/>
                <a:ea typeface="ADLaM Display"/>
                <a:cs typeface="ADLaM Display"/>
              </a:rPr>
              <a:t> </a:t>
            </a:r>
            <a:r>
              <a:rPr lang="en-US" sz="1600" spc="-10">
                <a:latin typeface="Aptos SemiBold"/>
                <a:ea typeface="ADLaM Display"/>
                <a:cs typeface="ADLaM Display"/>
              </a:rPr>
              <a:t>contribute </a:t>
            </a:r>
            <a:r>
              <a:rPr lang="en-US" sz="1600">
                <a:latin typeface="Aptos SemiBold"/>
                <a:ea typeface="ADLaM Display"/>
                <a:cs typeface="ADLaM Display"/>
              </a:rPr>
              <a:t>to</a:t>
            </a:r>
            <a:r>
              <a:rPr lang="en-US" sz="1600" spc="-40">
                <a:latin typeface="Aptos SemiBold"/>
                <a:ea typeface="ADLaM Display"/>
                <a:cs typeface="ADLaM Display"/>
              </a:rPr>
              <a:t> </a:t>
            </a:r>
            <a:r>
              <a:rPr lang="en-US" sz="1600" spc="-50">
                <a:latin typeface="Aptos SemiBold"/>
                <a:ea typeface="ADLaM Display"/>
                <a:cs typeface="ADLaM Display"/>
              </a:rPr>
              <a:t>our </a:t>
            </a:r>
            <a:r>
              <a:rPr lang="en-US" sz="1600" spc="-35">
                <a:latin typeface="Aptos SemiBold"/>
                <a:ea typeface="ADLaM Display"/>
                <a:cs typeface="ADLaM Display"/>
              </a:rPr>
              <a:t>community.</a:t>
            </a:r>
            <a:r>
              <a:rPr lang="en-US" sz="1600" spc="-25">
                <a:latin typeface="Aptos SemiBold"/>
                <a:ea typeface="ADLaM Display"/>
                <a:cs typeface="ADLaM Display"/>
              </a:rPr>
              <a:t> </a:t>
            </a:r>
            <a:r>
              <a:rPr lang="en-US" sz="1600" spc="-85">
                <a:latin typeface="Aptos SemiBold"/>
                <a:ea typeface="ADLaM Display"/>
                <a:cs typeface="ADLaM Display"/>
              </a:rPr>
              <a:t>The</a:t>
            </a:r>
            <a:r>
              <a:rPr lang="en-US" sz="1600" spc="-35">
                <a:latin typeface="Aptos SemiBold"/>
                <a:ea typeface="ADLaM Display"/>
                <a:cs typeface="ADLaM Display"/>
              </a:rPr>
              <a:t> </a:t>
            </a:r>
            <a:r>
              <a:rPr lang="en-US" sz="1600" spc="-25">
                <a:latin typeface="Aptos SemiBold"/>
                <a:ea typeface="ADLaM Display"/>
                <a:cs typeface="ADLaM Display"/>
              </a:rPr>
              <a:t>objectives</a:t>
            </a:r>
            <a:r>
              <a:rPr lang="en-US" sz="1600" spc="-55">
                <a:latin typeface="Aptos SemiBold"/>
                <a:ea typeface="ADLaM Display"/>
                <a:cs typeface="ADLaM Display"/>
              </a:rPr>
              <a:t> listed</a:t>
            </a:r>
            <a:r>
              <a:rPr lang="en-US" sz="1600" spc="-60">
                <a:latin typeface="Aptos SemiBold"/>
                <a:ea typeface="ADLaM Display"/>
                <a:cs typeface="ADLaM Display"/>
              </a:rPr>
              <a:t> </a:t>
            </a:r>
            <a:r>
              <a:rPr lang="en-US" sz="1600">
                <a:latin typeface="Aptos SemiBold"/>
                <a:ea typeface="ADLaM Display"/>
                <a:cs typeface="ADLaM Display"/>
              </a:rPr>
              <a:t>below</a:t>
            </a:r>
            <a:r>
              <a:rPr lang="en-US" sz="1600" spc="-60">
                <a:latin typeface="Aptos SemiBold"/>
                <a:ea typeface="ADLaM Display"/>
                <a:cs typeface="ADLaM Display"/>
              </a:rPr>
              <a:t> </a:t>
            </a:r>
            <a:r>
              <a:rPr lang="en-US" sz="1600">
                <a:latin typeface="Aptos SemiBold"/>
                <a:ea typeface="ADLaM Display"/>
                <a:cs typeface="ADLaM Display"/>
              </a:rPr>
              <a:t>are</a:t>
            </a:r>
            <a:r>
              <a:rPr lang="en-US" sz="1600" spc="-35">
                <a:latin typeface="Aptos SemiBold"/>
                <a:ea typeface="ADLaM Display"/>
                <a:cs typeface="ADLaM Display"/>
              </a:rPr>
              <a:t> </a:t>
            </a:r>
            <a:r>
              <a:rPr lang="en-US" sz="1600">
                <a:latin typeface="Aptos SemiBold"/>
                <a:ea typeface="ADLaM Display"/>
                <a:cs typeface="ADLaM Display"/>
              </a:rPr>
              <a:t>age-</a:t>
            </a:r>
            <a:r>
              <a:rPr lang="en-US" sz="1600" spc="-10">
                <a:latin typeface="Aptos SemiBold"/>
                <a:ea typeface="ADLaM Display"/>
                <a:cs typeface="ADLaM Display"/>
              </a:rPr>
              <a:t>appropriate</a:t>
            </a:r>
            <a:r>
              <a:rPr lang="en-US" sz="1600" spc="-35">
                <a:latin typeface="Aptos SemiBold"/>
                <a:ea typeface="ADLaM Display"/>
                <a:cs typeface="ADLaM Display"/>
              </a:rPr>
              <a:t> </a:t>
            </a:r>
            <a:r>
              <a:rPr lang="en-US" sz="1600" spc="-130">
                <a:latin typeface="Aptos SemiBold"/>
                <a:ea typeface="ADLaM Display"/>
                <a:cs typeface="ADLaM Display"/>
              </a:rPr>
              <a:t>skills</a:t>
            </a:r>
            <a:r>
              <a:rPr lang="en-US" sz="1600" spc="-60">
                <a:latin typeface="Aptos SemiBold"/>
                <a:ea typeface="ADLaM Display"/>
                <a:cs typeface="ADLaM Display"/>
              </a:rPr>
              <a:t> </a:t>
            </a:r>
            <a:r>
              <a:rPr lang="en-US" sz="1600" spc="-25">
                <a:latin typeface="Aptos SemiBold"/>
                <a:ea typeface="ADLaM Display"/>
                <a:cs typeface="ADLaM Display"/>
              </a:rPr>
              <a:t>that</a:t>
            </a:r>
            <a:r>
              <a:rPr lang="en-US" sz="1600" spc="-45">
                <a:latin typeface="Aptos SemiBold"/>
                <a:ea typeface="ADLaM Display"/>
                <a:cs typeface="ADLaM Display"/>
              </a:rPr>
              <a:t> </a:t>
            </a:r>
            <a:r>
              <a:rPr lang="en-US" sz="1600" spc="-55">
                <a:latin typeface="Aptos SemiBold"/>
                <a:ea typeface="ADLaM Display"/>
                <a:cs typeface="ADLaM Display"/>
              </a:rPr>
              <a:t>your</a:t>
            </a:r>
            <a:r>
              <a:rPr lang="en-US" sz="1600" spc="-50">
                <a:latin typeface="Aptos SemiBold"/>
                <a:ea typeface="ADLaM Display"/>
                <a:cs typeface="ADLaM Display"/>
              </a:rPr>
              <a:t> </a:t>
            </a:r>
            <a:r>
              <a:rPr lang="en-US" sz="1600" spc="-10">
                <a:latin typeface="Aptos SemiBold"/>
                <a:ea typeface="ADLaM Display"/>
                <a:cs typeface="ADLaM Display"/>
              </a:rPr>
              <a:t>child </a:t>
            </a:r>
            <a:r>
              <a:rPr lang="en-US" sz="1600" spc="-85">
                <a:latin typeface="Aptos SemiBold"/>
                <a:ea typeface="ADLaM Display"/>
                <a:cs typeface="ADLaM Display"/>
              </a:rPr>
              <a:t>must</a:t>
            </a:r>
            <a:r>
              <a:rPr lang="en-US" sz="1600" spc="-65">
                <a:latin typeface="Aptos SemiBold"/>
                <a:ea typeface="ADLaM Display"/>
                <a:cs typeface="ADLaM Display"/>
              </a:rPr>
              <a:t> </a:t>
            </a:r>
            <a:r>
              <a:rPr lang="en-US" sz="1600" spc="-25">
                <a:latin typeface="Aptos SemiBold"/>
                <a:ea typeface="ADLaM Display"/>
                <a:cs typeface="ADLaM Display"/>
              </a:rPr>
              <a:t>demonstrate</a:t>
            </a:r>
            <a:r>
              <a:rPr lang="en-US" sz="1600" spc="-55">
                <a:latin typeface="Aptos SemiBold"/>
                <a:ea typeface="ADLaM Display"/>
                <a:cs typeface="ADLaM Display"/>
              </a:rPr>
              <a:t> </a:t>
            </a:r>
            <a:r>
              <a:rPr lang="en-US" sz="1600" spc="-35">
                <a:latin typeface="Aptos SemiBold"/>
                <a:ea typeface="ADLaM Display"/>
                <a:cs typeface="ADLaM Display"/>
              </a:rPr>
              <a:t>they</a:t>
            </a:r>
            <a:r>
              <a:rPr lang="en-US" sz="1600" spc="-60">
                <a:latin typeface="Aptos SemiBold"/>
                <a:ea typeface="ADLaM Display"/>
                <a:cs typeface="ADLaM Display"/>
              </a:rPr>
              <a:t> </a:t>
            </a:r>
            <a:r>
              <a:rPr lang="en-US" sz="1600" spc="65">
                <a:latin typeface="Aptos SemiBold"/>
                <a:ea typeface="ADLaM Display"/>
                <a:cs typeface="ADLaM Display"/>
              </a:rPr>
              <a:t>can</a:t>
            </a:r>
            <a:r>
              <a:rPr lang="en-US" sz="1600" spc="-55">
                <a:latin typeface="Aptos SemiBold"/>
                <a:ea typeface="ADLaM Display"/>
                <a:cs typeface="ADLaM Display"/>
              </a:rPr>
              <a:t> </a:t>
            </a:r>
            <a:r>
              <a:rPr lang="en-US" sz="1600" spc="-10">
                <a:latin typeface="Aptos SemiBold"/>
                <a:ea typeface="ADLaM Display"/>
                <a:cs typeface="ADLaM Display"/>
              </a:rPr>
              <a:t>independently</a:t>
            </a:r>
            <a:r>
              <a:rPr lang="en-US" sz="1600" spc="-60">
                <a:latin typeface="Aptos SemiBold"/>
                <a:ea typeface="ADLaM Display"/>
                <a:cs typeface="ADLaM Display"/>
              </a:rPr>
              <a:t> </a:t>
            </a:r>
            <a:r>
              <a:rPr lang="en-US" sz="1600" spc="-35">
                <a:latin typeface="Aptos SemiBold"/>
                <a:ea typeface="ADLaM Display"/>
                <a:cs typeface="ADLaM Display"/>
              </a:rPr>
              <a:t>carry</a:t>
            </a:r>
            <a:r>
              <a:rPr lang="en-US" sz="1600" spc="-60">
                <a:latin typeface="Aptos SemiBold"/>
                <a:ea typeface="ADLaM Display"/>
                <a:cs typeface="ADLaM Display"/>
              </a:rPr>
              <a:t> </a:t>
            </a:r>
            <a:r>
              <a:rPr lang="en-US" sz="1600" spc="-20">
                <a:latin typeface="Aptos SemiBold"/>
                <a:ea typeface="ADLaM Display"/>
                <a:cs typeface="ADLaM Display"/>
              </a:rPr>
              <a:t>out</a:t>
            </a:r>
            <a:r>
              <a:rPr lang="en-US" sz="1600" spc="-60">
                <a:latin typeface="Aptos SemiBold"/>
                <a:ea typeface="ADLaM Display"/>
                <a:cs typeface="ADLaM Display"/>
              </a:rPr>
              <a:t> </a:t>
            </a:r>
            <a:r>
              <a:rPr lang="en-US" sz="1600">
                <a:latin typeface="Aptos SemiBold"/>
                <a:ea typeface="ADLaM Display"/>
                <a:cs typeface="ADLaM Display"/>
              </a:rPr>
              <a:t>before</a:t>
            </a:r>
            <a:r>
              <a:rPr lang="en-US" sz="1600" spc="-55">
                <a:latin typeface="Aptos SemiBold"/>
                <a:ea typeface="ADLaM Display"/>
                <a:cs typeface="ADLaM Display"/>
              </a:rPr>
              <a:t> </a:t>
            </a:r>
            <a:r>
              <a:rPr lang="en-US" sz="1600" spc="-25">
                <a:latin typeface="Aptos SemiBold"/>
                <a:ea typeface="ADLaM Display"/>
                <a:cs typeface="ADLaM Display"/>
              </a:rPr>
              <a:t>the</a:t>
            </a:r>
            <a:r>
              <a:rPr lang="en-US" sz="1600" spc="-70">
                <a:latin typeface="Aptos SemiBold"/>
                <a:ea typeface="ADLaM Display"/>
                <a:cs typeface="ADLaM Display"/>
              </a:rPr>
              <a:t> </a:t>
            </a:r>
            <a:r>
              <a:rPr lang="en-US" sz="1600">
                <a:latin typeface="Aptos SemiBold"/>
                <a:ea typeface="ADLaM Display"/>
                <a:cs typeface="ADLaM Display"/>
              </a:rPr>
              <a:t>end</a:t>
            </a:r>
            <a:r>
              <a:rPr lang="en-US" sz="1600" spc="-75">
                <a:latin typeface="Aptos SemiBold"/>
                <a:ea typeface="ADLaM Display"/>
                <a:cs typeface="ADLaM Display"/>
              </a:rPr>
              <a:t> </a:t>
            </a:r>
            <a:r>
              <a:rPr lang="en-US" sz="1600">
                <a:latin typeface="Aptos SemiBold"/>
                <a:ea typeface="ADLaM Display"/>
                <a:cs typeface="ADLaM Display"/>
              </a:rPr>
              <a:t>of</a:t>
            </a:r>
            <a:r>
              <a:rPr lang="en-US" sz="1600" spc="-60">
                <a:latin typeface="Aptos SemiBold"/>
                <a:ea typeface="ADLaM Display"/>
                <a:cs typeface="ADLaM Display"/>
              </a:rPr>
              <a:t> </a:t>
            </a:r>
            <a:r>
              <a:rPr lang="en-US" sz="1600" spc="-95">
                <a:latin typeface="Aptos SemiBold"/>
                <a:ea typeface="ADLaM Display"/>
                <a:cs typeface="ADLaM Display"/>
              </a:rPr>
              <a:t>this</a:t>
            </a:r>
            <a:r>
              <a:rPr lang="en-US" sz="1600" spc="-75">
                <a:latin typeface="Aptos SemiBold"/>
                <a:ea typeface="ADLaM Display"/>
                <a:cs typeface="ADLaM Display"/>
              </a:rPr>
              <a:t> </a:t>
            </a:r>
            <a:r>
              <a:rPr lang="en-US" sz="1600" spc="45">
                <a:latin typeface="Aptos SemiBold"/>
                <a:ea typeface="ADLaM Display"/>
                <a:cs typeface="ADLaM Display"/>
              </a:rPr>
              <a:t>academic </a:t>
            </a:r>
            <a:r>
              <a:rPr lang="en-US" sz="1600" spc="-40">
                <a:latin typeface="Aptos SemiBold"/>
                <a:ea typeface="ADLaM Display"/>
                <a:cs typeface="ADLaM Display"/>
              </a:rPr>
              <a:t>year.</a:t>
            </a:r>
            <a:r>
              <a:rPr lang="en-US" sz="1600" spc="-60">
                <a:latin typeface="Aptos SemiBold"/>
                <a:ea typeface="ADLaM Display"/>
                <a:cs typeface="ADLaM Display"/>
              </a:rPr>
              <a:t> </a:t>
            </a:r>
            <a:r>
              <a:rPr lang="en-US" sz="1600" spc="-50">
                <a:latin typeface="Aptos SemiBold"/>
                <a:ea typeface="ADLaM Display"/>
                <a:cs typeface="ADLaM Display"/>
              </a:rPr>
              <a:t>Together,</a:t>
            </a:r>
            <a:r>
              <a:rPr lang="en-US" sz="1600" spc="-55">
                <a:latin typeface="Aptos SemiBold"/>
                <a:ea typeface="ADLaM Display"/>
                <a:cs typeface="ADLaM Display"/>
              </a:rPr>
              <a:t> </a:t>
            </a:r>
            <a:r>
              <a:rPr lang="en-US" sz="1600" spc="-60">
                <a:latin typeface="Aptos SemiBold"/>
                <a:ea typeface="ADLaM Display"/>
                <a:cs typeface="ADLaM Display"/>
              </a:rPr>
              <a:t>with</a:t>
            </a:r>
            <a:r>
              <a:rPr lang="en-US" sz="1600" spc="-50">
                <a:latin typeface="Aptos SemiBold"/>
                <a:ea typeface="ADLaM Display"/>
                <a:cs typeface="ADLaM Display"/>
              </a:rPr>
              <a:t> </a:t>
            </a:r>
            <a:r>
              <a:rPr lang="en-US" sz="1600" spc="-60">
                <a:latin typeface="Aptos SemiBold"/>
                <a:ea typeface="ADLaM Display"/>
                <a:cs typeface="ADLaM Display"/>
              </a:rPr>
              <a:t>your</a:t>
            </a:r>
            <a:r>
              <a:rPr lang="en-US" sz="1600" spc="-65">
                <a:latin typeface="Aptos SemiBold"/>
                <a:ea typeface="ADLaM Display"/>
                <a:cs typeface="ADLaM Display"/>
              </a:rPr>
              <a:t> </a:t>
            </a:r>
            <a:r>
              <a:rPr lang="en-US" sz="1600" spc="-50">
                <a:latin typeface="Aptos SemiBold"/>
                <a:ea typeface="ADLaM Display"/>
                <a:cs typeface="ADLaM Display"/>
              </a:rPr>
              <a:t>support,</a:t>
            </a:r>
            <a:r>
              <a:rPr lang="en-US" sz="1600" spc="-55">
                <a:latin typeface="Aptos SemiBold"/>
                <a:ea typeface="ADLaM Display"/>
                <a:cs typeface="ADLaM Display"/>
              </a:rPr>
              <a:t> </a:t>
            </a:r>
            <a:r>
              <a:rPr lang="en-US" sz="1600">
                <a:latin typeface="Aptos SemiBold"/>
                <a:ea typeface="ADLaM Display"/>
                <a:cs typeface="ADLaM Display"/>
              </a:rPr>
              <a:t>we</a:t>
            </a:r>
            <a:r>
              <a:rPr lang="en-US" sz="1600" spc="-55">
                <a:latin typeface="Aptos SemiBold"/>
                <a:ea typeface="ADLaM Display"/>
                <a:cs typeface="ADLaM Display"/>
              </a:rPr>
              <a:t> </a:t>
            </a:r>
            <a:r>
              <a:rPr lang="en-US" sz="1600" spc="65">
                <a:latin typeface="Aptos SemiBold"/>
                <a:ea typeface="ADLaM Display"/>
                <a:cs typeface="ADLaM Display"/>
              </a:rPr>
              <a:t>can</a:t>
            </a:r>
            <a:r>
              <a:rPr lang="en-US" sz="1600" spc="-50">
                <a:latin typeface="Aptos SemiBold"/>
                <a:ea typeface="ADLaM Display"/>
                <a:cs typeface="ADLaM Display"/>
              </a:rPr>
              <a:t> </a:t>
            </a:r>
            <a:r>
              <a:rPr lang="en-US" sz="1600">
                <a:latin typeface="Aptos SemiBold"/>
                <a:ea typeface="ADLaM Display"/>
                <a:cs typeface="ADLaM Display"/>
              </a:rPr>
              <a:t>empower</a:t>
            </a:r>
            <a:r>
              <a:rPr lang="en-US" sz="1600" spc="-60">
                <a:latin typeface="Aptos SemiBold"/>
                <a:ea typeface="ADLaM Display"/>
                <a:cs typeface="ADLaM Display"/>
              </a:rPr>
              <a:t> </a:t>
            </a:r>
            <a:r>
              <a:rPr lang="en-US" sz="1600" spc="-50">
                <a:latin typeface="Aptos SemiBold"/>
                <a:ea typeface="ADLaM Display"/>
                <a:cs typeface="ADLaM Display"/>
              </a:rPr>
              <a:t>our</a:t>
            </a:r>
            <a:r>
              <a:rPr lang="en-US" sz="1600" spc="-65">
                <a:latin typeface="Aptos SemiBold"/>
                <a:ea typeface="ADLaM Display"/>
                <a:cs typeface="ADLaM Display"/>
              </a:rPr>
              <a:t> </a:t>
            </a:r>
            <a:r>
              <a:rPr lang="en-US" sz="1600" spc="-20">
                <a:latin typeface="Aptos SemiBold"/>
                <a:ea typeface="ADLaM Display"/>
                <a:cs typeface="ADLaM Display"/>
              </a:rPr>
              <a:t>children</a:t>
            </a:r>
            <a:r>
              <a:rPr lang="en-US" sz="1600" spc="-50">
                <a:latin typeface="Aptos SemiBold"/>
                <a:ea typeface="ADLaM Display"/>
                <a:cs typeface="ADLaM Display"/>
              </a:rPr>
              <a:t> </a:t>
            </a:r>
            <a:r>
              <a:rPr lang="en-US" sz="1600">
                <a:latin typeface="Aptos SemiBold"/>
                <a:ea typeface="ADLaM Display"/>
                <a:cs typeface="ADLaM Display"/>
              </a:rPr>
              <a:t>to</a:t>
            </a:r>
            <a:r>
              <a:rPr lang="en-US" sz="1600" spc="-55">
                <a:latin typeface="Aptos SemiBold"/>
                <a:ea typeface="ADLaM Display"/>
                <a:cs typeface="ADLaM Display"/>
              </a:rPr>
              <a:t> </a:t>
            </a:r>
            <a:r>
              <a:rPr lang="en-US" sz="1600" spc="50">
                <a:latin typeface="Aptos SemiBold"/>
                <a:ea typeface="ADLaM Display"/>
                <a:cs typeface="ADLaM Display"/>
              </a:rPr>
              <a:t>be</a:t>
            </a:r>
            <a:r>
              <a:rPr lang="en-US" sz="1600" spc="-55">
                <a:latin typeface="Aptos SemiBold"/>
                <a:ea typeface="ADLaM Display"/>
                <a:cs typeface="ADLaM Display"/>
              </a:rPr>
              <a:t> </a:t>
            </a:r>
            <a:r>
              <a:rPr lang="en-US" sz="1600" spc="-10">
                <a:latin typeface="Aptos SemiBold"/>
                <a:ea typeface="ADLaM Display"/>
                <a:cs typeface="ADLaM Display"/>
              </a:rPr>
              <a:t>school</a:t>
            </a:r>
            <a:r>
              <a:rPr lang="en-US" sz="1600" spc="-60">
                <a:latin typeface="Aptos SemiBold"/>
                <a:ea typeface="ADLaM Display"/>
                <a:cs typeface="ADLaM Display"/>
              </a:rPr>
              <a:t> </a:t>
            </a:r>
            <a:r>
              <a:rPr lang="en-US" sz="1600" spc="-10">
                <a:latin typeface="Aptos SemiBold"/>
                <a:ea typeface="ADLaM Display"/>
                <a:cs typeface="ADLaM Display"/>
              </a:rPr>
              <a:t>ready</a:t>
            </a:r>
            <a:r>
              <a:rPr lang="en-US" sz="1600" spc="-85">
                <a:latin typeface="Aptos SemiBold"/>
                <a:ea typeface="ADLaM Display"/>
                <a:cs typeface="ADLaM Display"/>
              </a:rPr>
              <a:t> </a:t>
            </a:r>
            <a:r>
              <a:rPr lang="en-US" sz="1600" spc="-25">
                <a:latin typeface="Aptos SemiBold"/>
                <a:ea typeface="ADLaM Display"/>
                <a:cs typeface="ADLaM Display"/>
              </a:rPr>
              <a:t>and </a:t>
            </a:r>
            <a:r>
              <a:rPr lang="en-US" sz="1600" spc="-40">
                <a:latin typeface="Aptos SemiBold"/>
                <a:ea typeface="ADLaM Display"/>
                <a:cs typeface="ADLaM Display"/>
              </a:rPr>
              <a:t>life</a:t>
            </a:r>
            <a:r>
              <a:rPr lang="en-US" sz="1600" spc="-80">
                <a:latin typeface="Aptos SemiBold"/>
                <a:ea typeface="ADLaM Display"/>
                <a:cs typeface="ADLaM Display"/>
              </a:rPr>
              <a:t> </a:t>
            </a:r>
            <a:r>
              <a:rPr lang="en-US" sz="1600" spc="-10">
                <a:latin typeface="Aptos SemiBold"/>
                <a:ea typeface="ADLaM Display"/>
                <a:cs typeface="ADLaM Display"/>
              </a:rPr>
              <a:t>ready.</a:t>
            </a:r>
          </a:p>
          <a:p>
            <a:pPr marL="26670" marR="5080">
              <a:lnSpc>
                <a:spcPct val="103299"/>
              </a:lnSpc>
              <a:spcBef>
                <a:spcPts val="1445"/>
              </a:spcBef>
            </a:pPr>
            <a:r>
              <a:rPr lang="en-US" sz="1600" spc="-10">
                <a:latin typeface="Aptos SemiBold"/>
                <a:ea typeface="ADLaM Display"/>
                <a:cs typeface="ADLaM Display"/>
              </a:rPr>
              <a:t>Please</a:t>
            </a:r>
            <a:r>
              <a:rPr lang="en-US" sz="1600" spc="-55">
                <a:latin typeface="Aptos SemiBold"/>
                <a:ea typeface="ADLaM Display"/>
                <a:cs typeface="ADLaM Display"/>
              </a:rPr>
              <a:t> </a:t>
            </a:r>
            <a:r>
              <a:rPr lang="en-US" sz="1600" spc="-70">
                <a:latin typeface="Aptos SemiBold"/>
                <a:ea typeface="ADLaM Display"/>
                <a:cs typeface="ADLaM Display"/>
              </a:rPr>
              <a:t>discuss</a:t>
            </a:r>
            <a:r>
              <a:rPr lang="en-US" sz="1600" spc="-80">
                <a:latin typeface="Aptos SemiBold"/>
                <a:ea typeface="ADLaM Display"/>
                <a:cs typeface="ADLaM Display"/>
              </a:rPr>
              <a:t> </a:t>
            </a:r>
            <a:r>
              <a:rPr lang="en-US" sz="1600" spc="-10">
                <a:latin typeface="Aptos SemiBold"/>
                <a:ea typeface="ADLaM Display"/>
                <a:cs typeface="ADLaM Display"/>
              </a:rPr>
              <a:t>the</a:t>
            </a:r>
            <a:r>
              <a:rPr lang="en-US" sz="1600" spc="-55">
                <a:latin typeface="Aptos SemiBold"/>
                <a:ea typeface="ADLaM Display"/>
                <a:cs typeface="ADLaM Display"/>
              </a:rPr>
              <a:t> </a:t>
            </a:r>
            <a:r>
              <a:rPr lang="en-US" sz="1600" spc="-40">
                <a:latin typeface="Aptos SemiBold"/>
                <a:ea typeface="ADLaM Display"/>
                <a:cs typeface="ADLaM Display"/>
              </a:rPr>
              <a:t>targets</a:t>
            </a:r>
            <a:r>
              <a:rPr lang="en-US" sz="1600" spc="-75">
                <a:latin typeface="Aptos SemiBold"/>
                <a:ea typeface="ADLaM Display"/>
                <a:cs typeface="ADLaM Display"/>
              </a:rPr>
              <a:t> </a:t>
            </a:r>
            <a:r>
              <a:rPr lang="en-US" sz="1600" spc="-50">
                <a:latin typeface="Aptos SemiBold"/>
                <a:ea typeface="ADLaM Display"/>
                <a:cs typeface="ADLaM Display"/>
              </a:rPr>
              <a:t>with</a:t>
            </a:r>
            <a:r>
              <a:rPr lang="en-US" sz="1600" spc="-55">
                <a:latin typeface="Aptos SemiBold"/>
                <a:ea typeface="ADLaM Display"/>
                <a:cs typeface="ADLaM Display"/>
              </a:rPr>
              <a:t> your</a:t>
            </a:r>
            <a:r>
              <a:rPr lang="en-US" sz="1600" spc="-65">
                <a:latin typeface="Aptos SemiBold"/>
                <a:ea typeface="ADLaM Display"/>
                <a:cs typeface="ADLaM Display"/>
              </a:rPr>
              <a:t> </a:t>
            </a:r>
            <a:r>
              <a:rPr lang="en-US" sz="1600">
                <a:latin typeface="Aptos SemiBold"/>
                <a:ea typeface="ADLaM Display"/>
                <a:cs typeface="ADLaM Display"/>
              </a:rPr>
              <a:t>child</a:t>
            </a:r>
            <a:r>
              <a:rPr lang="en-US" sz="1600" spc="-95">
                <a:latin typeface="Aptos SemiBold"/>
                <a:ea typeface="ADLaM Display"/>
                <a:cs typeface="ADLaM Display"/>
              </a:rPr>
              <a:t> </a:t>
            </a:r>
            <a:r>
              <a:rPr lang="en-US" sz="1600">
                <a:latin typeface="Aptos SemiBold"/>
                <a:ea typeface="ADLaM Display"/>
                <a:cs typeface="ADLaM Display"/>
              </a:rPr>
              <a:t>and</a:t>
            </a:r>
            <a:r>
              <a:rPr lang="en-US" sz="1600" spc="-80">
                <a:latin typeface="Aptos SemiBold"/>
                <a:ea typeface="ADLaM Display"/>
                <a:cs typeface="ADLaM Display"/>
              </a:rPr>
              <a:t> </a:t>
            </a:r>
            <a:r>
              <a:rPr lang="en-US" sz="1600" spc="-60">
                <a:latin typeface="Aptos SemiBold"/>
                <a:ea typeface="ADLaM Display"/>
                <a:cs typeface="ADLaM Display"/>
              </a:rPr>
              <a:t>work</a:t>
            </a:r>
            <a:r>
              <a:rPr lang="en-US" sz="1600" spc="-65">
                <a:latin typeface="Aptos SemiBold"/>
                <a:ea typeface="ADLaM Display"/>
                <a:cs typeface="ADLaM Display"/>
              </a:rPr>
              <a:t> </a:t>
            </a:r>
            <a:r>
              <a:rPr lang="en-US" sz="1600">
                <a:latin typeface="Aptos SemiBold"/>
                <a:ea typeface="ADLaM Display"/>
                <a:cs typeface="ADLaM Display"/>
              </a:rPr>
              <a:t>on</a:t>
            </a:r>
            <a:r>
              <a:rPr lang="en-US" sz="1600" spc="-55">
                <a:latin typeface="Aptos SemiBold"/>
                <a:ea typeface="ADLaM Display"/>
                <a:cs typeface="ADLaM Display"/>
              </a:rPr>
              <a:t> </a:t>
            </a:r>
            <a:r>
              <a:rPr lang="en-US" sz="1600" spc="-25">
                <a:latin typeface="Aptos SemiBold"/>
                <a:ea typeface="ADLaM Display"/>
                <a:cs typeface="ADLaM Display"/>
              </a:rPr>
              <a:t>them</a:t>
            </a:r>
            <a:r>
              <a:rPr lang="en-US" sz="1600" spc="-60">
                <a:latin typeface="Aptos SemiBold"/>
                <a:ea typeface="ADLaM Display"/>
                <a:cs typeface="ADLaM Display"/>
              </a:rPr>
              <a:t> </a:t>
            </a:r>
            <a:r>
              <a:rPr lang="en-US" sz="1600" spc="-30">
                <a:latin typeface="Aptos SemiBold"/>
                <a:ea typeface="ADLaM Display"/>
                <a:cs typeface="ADLaM Display"/>
              </a:rPr>
              <a:t>together.</a:t>
            </a:r>
            <a:r>
              <a:rPr lang="en-US" sz="1600" spc="-60">
                <a:latin typeface="Aptos SemiBold"/>
                <a:ea typeface="ADLaM Display"/>
                <a:cs typeface="ADLaM Display"/>
              </a:rPr>
              <a:t> </a:t>
            </a:r>
            <a:r>
              <a:rPr lang="en-US" sz="1600" spc="-20">
                <a:latin typeface="Aptos SemiBold"/>
                <a:ea typeface="ADLaM Display"/>
                <a:cs typeface="ADLaM Display"/>
              </a:rPr>
              <a:t>When</a:t>
            </a:r>
            <a:r>
              <a:rPr lang="en-US" sz="1600" spc="-80">
                <a:latin typeface="Aptos SemiBold"/>
                <a:ea typeface="ADLaM Display"/>
                <a:cs typeface="ADLaM Display"/>
              </a:rPr>
              <a:t> </a:t>
            </a:r>
            <a:r>
              <a:rPr lang="en-US" sz="1600" spc="-20">
                <a:latin typeface="Aptos SemiBold"/>
                <a:ea typeface="ADLaM Display"/>
                <a:cs typeface="ADLaM Display"/>
              </a:rPr>
              <a:t>you</a:t>
            </a:r>
            <a:r>
              <a:rPr lang="en-US" sz="1600" spc="-75">
                <a:latin typeface="Aptos SemiBold"/>
                <a:ea typeface="ADLaM Display"/>
                <a:cs typeface="ADLaM Display"/>
              </a:rPr>
              <a:t> </a:t>
            </a:r>
            <a:r>
              <a:rPr lang="en-US" sz="1600" spc="-10">
                <a:latin typeface="Aptos SemiBold"/>
                <a:ea typeface="ADLaM Display"/>
                <a:cs typeface="ADLaM Display"/>
              </a:rPr>
              <a:t>feel</a:t>
            </a:r>
            <a:r>
              <a:rPr lang="en-US" sz="1600" spc="-65">
                <a:latin typeface="Aptos SemiBold"/>
                <a:ea typeface="ADLaM Display"/>
                <a:cs typeface="ADLaM Display"/>
              </a:rPr>
              <a:t> </a:t>
            </a:r>
            <a:r>
              <a:rPr lang="en-US" sz="1600" spc="-20">
                <a:latin typeface="Aptos SemiBold"/>
                <a:ea typeface="ADLaM Display"/>
                <a:cs typeface="ADLaM Display"/>
              </a:rPr>
              <a:t>they </a:t>
            </a:r>
            <a:r>
              <a:rPr lang="en-US" sz="1600">
                <a:latin typeface="Aptos SemiBold"/>
                <a:ea typeface="ADLaM Display"/>
                <a:cs typeface="ADLaM Display"/>
              </a:rPr>
              <a:t>are</a:t>
            </a:r>
            <a:r>
              <a:rPr lang="en-US" sz="1600" spc="-65">
                <a:latin typeface="Aptos SemiBold"/>
                <a:ea typeface="ADLaM Display"/>
                <a:cs typeface="ADLaM Display"/>
              </a:rPr>
              <a:t> </a:t>
            </a:r>
            <a:r>
              <a:rPr lang="en-US" sz="1600" spc="-20">
                <a:latin typeface="Aptos SemiBold"/>
                <a:ea typeface="ADLaM Display"/>
                <a:cs typeface="ADLaM Display"/>
              </a:rPr>
              <a:t>secure</a:t>
            </a:r>
            <a:r>
              <a:rPr lang="en-US" sz="1600" spc="-60">
                <a:latin typeface="Aptos SemiBold"/>
                <a:ea typeface="ADLaM Display"/>
                <a:cs typeface="ADLaM Display"/>
              </a:rPr>
              <a:t> </a:t>
            </a:r>
            <a:r>
              <a:rPr lang="en-US" sz="1600" spc="-70">
                <a:latin typeface="Aptos SemiBold"/>
                <a:ea typeface="ADLaM Display"/>
                <a:cs typeface="ADLaM Display"/>
              </a:rPr>
              <a:t>in</a:t>
            </a:r>
            <a:r>
              <a:rPr lang="en-US" sz="1600" spc="-65">
                <a:latin typeface="Aptos SemiBold"/>
                <a:ea typeface="ADLaM Display"/>
                <a:cs typeface="ADLaM Display"/>
              </a:rPr>
              <a:t> </a:t>
            </a:r>
            <a:r>
              <a:rPr lang="en-US" sz="1600" spc="-100">
                <a:latin typeface="Aptos SemiBold"/>
                <a:ea typeface="ADLaM Display"/>
                <a:cs typeface="ADLaM Display"/>
              </a:rPr>
              <a:t>this</a:t>
            </a:r>
            <a:r>
              <a:rPr lang="en-US" sz="1600" spc="-80">
                <a:latin typeface="Aptos SemiBold"/>
                <a:ea typeface="ADLaM Display"/>
                <a:cs typeface="ADLaM Display"/>
              </a:rPr>
              <a:t> </a:t>
            </a:r>
            <a:r>
              <a:rPr lang="en-US" sz="1600" spc="-40">
                <a:latin typeface="Aptos SemiBold"/>
                <a:ea typeface="ADLaM Display"/>
                <a:cs typeface="ADLaM Display"/>
              </a:rPr>
              <a:t>life</a:t>
            </a:r>
            <a:r>
              <a:rPr lang="en-US" sz="1600" spc="-60">
                <a:latin typeface="Aptos SemiBold"/>
                <a:ea typeface="ADLaM Display"/>
                <a:cs typeface="ADLaM Display"/>
              </a:rPr>
              <a:t> </a:t>
            </a:r>
            <a:r>
              <a:rPr lang="en-US" sz="1600" spc="-114">
                <a:latin typeface="Aptos SemiBold"/>
                <a:ea typeface="ADLaM Display"/>
                <a:cs typeface="ADLaM Display"/>
              </a:rPr>
              <a:t>skill,</a:t>
            </a:r>
            <a:r>
              <a:rPr lang="en-US" sz="1600" spc="-75">
                <a:latin typeface="Aptos SemiBold"/>
                <a:ea typeface="ADLaM Display"/>
                <a:cs typeface="ADLaM Display"/>
              </a:rPr>
              <a:t> </a:t>
            </a:r>
            <a:r>
              <a:rPr lang="en-US" sz="1600" spc="-40">
                <a:latin typeface="Aptos SemiBold"/>
                <a:ea typeface="ADLaM Display"/>
                <a:cs typeface="ADLaM Display"/>
              </a:rPr>
              <a:t>tick</a:t>
            </a:r>
            <a:r>
              <a:rPr lang="en-US" sz="1600" spc="-70">
                <a:latin typeface="Aptos SemiBold"/>
                <a:ea typeface="ADLaM Display"/>
                <a:cs typeface="ADLaM Display"/>
              </a:rPr>
              <a:t> </a:t>
            </a:r>
            <a:r>
              <a:rPr lang="en-US" sz="1600" spc="-20">
                <a:latin typeface="Aptos SemiBold"/>
                <a:ea typeface="ADLaM Display"/>
                <a:cs typeface="ADLaM Display"/>
              </a:rPr>
              <a:t>the</a:t>
            </a:r>
            <a:r>
              <a:rPr lang="en-US" sz="1600" spc="-65">
                <a:latin typeface="Aptos SemiBold"/>
                <a:ea typeface="ADLaM Display"/>
                <a:cs typeface="ADLaM Display"/>
              </a:rPr>
              <a:t> </a:t>
            </a:r>
            <a:r>
              <a:rPr lang="en-US" sz="1600" spc="-10">
                <a:latin typeface="Aptos SemiBold"/>
                <a:ea typeface="ADLaM Display"/>
                <a:cs typeface="ADLaM Display"/>
              </a:rPr>
              <a:t>box</a:t>
            </a:r>
            <a:r>
              <a:rPr lang="en-US" sz="1600" spc="-100">
                <a:latin typeface="Aptos SemiBold"/>
                <a:ea typeface="ADLaM Display"/>
                <a:cs typeface="ADLaM Display"/>
              </a:rPr>
              <a:t> </a:t>
            </a:r>
            <a:r>
              <a:rPr lang="en-US" sz="1600" spc="-55">
                <a:latin typeface="Aptos SemiBold"/>
                <a:ea typeface="ADLaM Display"/>
                <a:cs typeface="ADLaM Display"/>
              </a:rPr>
              <a:t>next</a:t>
            </a:r>
            <a:r>
              <a:rPr lang="en-US" sz="1600" spc="-90">
                <a:latin typeface="Aptos SemiBold"/>
                <a:ea typeface="ADLaM Display"/>
                <a:cs typeface="ADLaM Display"/>
              </a:rPr>
              <a:t> </a:t>
            </a:r>
            <a:r>
              <a:rPr lang="en-US" sz="1600">
                <a:latin typeface="Aptos SemiBold"/>
                <a:ea typeface="ADLaM Display"/>
                <a:cs typeface="ADLaM Display"/>
              </a:rPr>
              <a:t>to</a:t>
            </a:r>
            <a:r>
              <a:rPr lang="en-US" sz="1600" spc="-70">
                <a:latin typeface="Aptos SemiBold"/>
                <a:ea typeface="ADLaM Display"/>
                <a:cs typeface="ADLaM Display"/>
              </a:rPr>
              <a:t> </a:t>
            </a:r>
            <a:r>
              <a:rPr lang="en-US" sz="1600" spc="65">
                <a:latin typeface="Aptos SemiBold"/>
                <a:ea typeface="ADLaM Display"/>
                <a:cs typeface="ADLaM Display"/>
              </a:rPr>
              <a:t>each</a:t>
            </a:r>
            <a:r>
              <a:rPr lang="en-US" sz="1600" spc="-60">
                <a:latin typeface="Aptos SemiBold"/>
                <a:ea typeface="ADLaM Display"/>
                <a:cs typeface="ADLaM Display"/>
              </a:rPr>
              <a:t> </a:t>
            </a:r>
            <a:r>
              <a:rPr lang="en-US" sz="1600" spc="-45">
                <a:latin typeface="Aptos SemiBold"/>
                <a:ea typeface="ADLaM Display"/>
                <a:cs typeface="ADLaM Display"/>
              </a:rPr>
              <a:t>statement,</a:t>
            </a:r>
            <a:r>
              <a:rPr lang="en-US" sz="1600" spc="-65">
                <a:latin typeface="Aptos SemiBold"/>
                <a:ea typeface="ADLaM Display"/>
                <a:cs typeface="ADLaM Display"/>
              </a:rPr>
              <a:t> </a:t>
            </a:r>
            <a:r>
              <a:rPr lang="en-US" sz="1600" spc="-40">
                <a:latin typeface="Aptos SemiBold"/>
                <a:ea typeface="ADLaM Display"/>
                <a:cs typeface="ADLaM Display"/>
              </a:rPr>
              <a:t>as</a:t>
            </a:r>
            <a:r>
              <a:rPr lang="en-US" sz="1600" spc="-85">
                <a:latin typeface="Aptos SemiBold"/>
                <a:ea typeface="ADLaM Display"/>
                <a:cs typeface="ADLaM Display"/>
              </a:rPr>
              <a:t> </a:t>
            </a:r>
            <a:r>
              <a:rPr lang="en-US" sz="1600" spc="-10">
                <a:latin typeface="Aptos SemiBold"/>
                <a:ea typeface="ADLaM Display"/>
                <a:cs typeface="ADLaM Display"/>
              </a:rPr>
              <a:t>school</a:t>
            </a:r>
            <a:r>
              <a:rPr lang="en-US" sz="1600" spc="-70">
                <a:latin typeface="Aptos SemiBold"/>
                <a:ea typeface="ADLaM Display"/>
                <a:cs typeface="ADLaM Display"/>
              </a:rPr>
              <a:t> </a:t>
            </a:r>
            <a:r>
              <a:rPr lang="en-US" sz="1600" spc="-75">
                <a:latin typeface="Aptos SemiBold"/>
                <a:ea typeface="ADLaM Display"/>
                <a:cs typeface="ADLaM Display"/>
              </a:rPr>
              <a:t>will </a:t>
            </a:r>
            <a:r>
              <a:rPr lang="en-US" sz="1600" spc="65">
                <a:latin typeface="Aptos SemiBold"/>
                <a:ea typeface="ADLaM Display"/>
                <a:cs typeface="ADLaM Display"/>
              </a:rPr>
              <a:t>do</a:t>
            </a:r>
            <a:r>
              <a:rPr lang="en-US" sz="1600" spc="-70">
                <a:latin typeface="Aptos SemiBold"/>
                <a:ea typeface="ADLaM Display"/>
                <a:cs typeface="ADLaM Display"/>
              </a:rPr>
              <a:t> </a:t>
            </a:r>
            <a:r>
              <a:rPr lang="en-US" sz="1600" spc="-20">
                <a:latin typeface="Aptos SemiBold"/>
                <a:ea typeface="ADLaM Display"/>
                <a:cs typeface="ADLaM Display"/>
              </a:rPr>
              <a:t>too.</a:t>
            </a:r>
          </a:p>
          <a:p>
            <a:endParaRPr lang="en-GB"/>
          </a:p>
        </p:txBody>
      </p:sp>
      <p:pic>
        <p:nvPicPr>
          <p:cNvPr id="7" name="Picture 6" descr="Delph_logo-rev">
            <a:extLst>
              <a:ext uri="{FF2B5EF4-FFF2-40B4-BE49-F238E27FC236}">
                <a16:creationId xmlns:a16="http://schemas.microsoft.com/office/drawing/2014/main" id="{6537FEFE-AA40-702E-0746-914979A1FE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8228"/>
          <a:stretch/>
        </p:blipFill>
        <p:spPr bwMode="auto">
          <a:xfrm>
            <a:off x="249018" y="28418"/>
            <a:ext cx="1504950" cy="1381125"/>
          </a:xfrm>
          <a:prstGeom prst="rect">
            <a:avLst/>
          </a:prstGeom>
          <a:noFill/>
          <a:ln>
            <a:noFill/>
          </a:ln>
          <a:extLst>
            <a:ext uri="{53640926-AAD7-44D8-BBD7-CCE9431645EC}">
              <a14:shadowObscured xmlns:a14="http://schemas.microsoft.com/office/drawing/2010/main"/>
            </a:ext>
          </a:extLst>
        </p:spPr>
      </p:pic>
      <p:pic>
        <p:nvPicPr>
          <p:cNvPr id="8" name="Picture 7" descr="Delph_logo-rev">
            <a:extLst>
              <a:ext uri="{FF2B5EF4-FFF2-40B4-BE49-F238E27FC236}">
                <a16:creationId xmlns:a16="http://schemas.microsoft.com/office/drawing/2014/main" id="{AD7395F7-E806-5864-221F-64AE2C33E3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8228"/>
          <a:stretch/>
        </p:blipFill>
        <p:spPr bwMode="auto">
          <a:xfrm>
            <a:off x="10329182" y="24015"/>
            <a:ext cx="1504950" cy="1381125"/>
          </a:xfrm>
          <a:prstGeom prst="rect">
            <a:avLst/>
          </a:prstGeom>
          <a:noFill/>
          <a:ln>
            <a:noFill/>
          </a:ln>
          <a:extLst>
            <a:ext uri="{53640926-AAD7-44D8-BBD7-CCE9431645EC}">
              <a14:shadowObscured xmlns:a14="http://schemas.microsoft.com/office/drawing/2010/main"/>
            </a:ext>
          </a:extLst>
        </p:spPr>
      </p:pic>
      <p:graphicFrame>
        <p:nvGraphicFramePr>
          <p:cNvPr id="3" name="object 6">
            <a:extLst>
              <a:ext uri="{FF2B5EF4-FFF2-40B4-BE49-F238E27FC236}">
                <a16:creationId xmlns:a16="http://schemas.microsoft.com/office/drawing/2014/main" id="{5669DD74-8B04-5AF6-BA24-2D88B9DB5963}"/>
              </a:ext>
            </a:extLst>
          </p:cNvPr>
          <p:cNvGraphicFramePr>
            <a:graphicFrameLocks noGrp="1"/>
          </p:cNvGraphicFramePr>
          <p:nvPr>
            <p:extLst>
              <p:ext uri="{D42A27DB-BD31-4B8C-83A1-F6EECF244321}">
                <p14:modId xmlns:p14="http://schemas.microsoft.com/office/powerpoint/2010/main" val="3480994340"/>
              </p:ext>
            </p:extLst>
          </p:nvPr>
        </p:nvGraphicFramePr>
        <p:xfrm>
          <a:off x="4826000" y="1412240"/>
          <a:ext cx="6442690" cy="5292857"/>
        </p:xfrm>
        <a:graphic>
          <a:graphicData uri="http://schemas.openxmlformats.org/drawingml/2006/table">
            <a:tbl>
              <a:tblPr firstRow="1" bandRow="1">
                <a:tableStyleId>{2D5ABB26-0587-4C30-8999-92F81FD0307C}</a:tableStyleId>
              </a:tblPr>
              <a:tblGrid>
                <a:gridCol w="3769178">
                  <a:extLst>
                    <a:ext uri="{9D8B030D-6E8A-4147-A177-3AD203B41FA5}">
                      <a16:colId xmlns:a16="http://schemas.microsoft.com/office/drawing/2014/main" val="20000"/>
                    </a:ext>
                  </a:extLst>
                </a:gridCol>
                <a:gridCol w="1319891">
                  <a:extLst>
                    <a:ext uri="{9D8B030D-6E8A-4147-A177-3AD203B41FA5}">
                      <a16:colId xmlns:a16="http://schemas.microsoft.com/office/drawing/2014/main" val="20001"/>
                    </a:ext>
                  </a:extLst>
                </a:gridCol>
                <a:gridCol w="1353621">
                  <a:extLst>
                    <a:ext uri="{9D8B030D-6E8A-4147-A177-3AD203B41FA5}">
                      <a16:colId xmlns:a16="http://schemas.microsoft.com/office/drawing/2014/main" val="20002"/>
                    </a:ext>
                  </a:extLst>
                </a:gridCol>
              </a:tblGrid>
              <a:tr h="351726">
                <a:tc>
                  <a:txBody>
                    <a:bodyPr/>
                    <a:lstStyle/>
                    <a:p>
                      <a:pPr>
                        <a:lnSpc>
                          <a:spcPct val="100000"/>
                        </a:lnSpc>
                      </a:pPr>
                      <a:endParaRPr sz="1600">
                        <a:latin typeface="Aptos SemiBold" panose="020B0004020202020204" pitchFamily="34" charset="0"/>
                        <a:cs typeface="Times New Roman"/>
                      </a:endParaRPr>
                    </a:p>
                  </a:txBody>
                  <a:tcPr marL="0" marR="0" marT="0" marB="0">
                    <a:lnR w="6350">
                      <a:solidFill>
                        <a:srgbClr val="000000"/>
                      </a:solidFill>
                      <a:prstDash val="solid"/>
                    </a:lnR>
                    <a:lnB w="6350">
                      <a:solidFill>
                        <a:srgbClr val="000000"/>
                      </a:solidFill>
                      <a:prstDash val="solid"/>
                    </a:lnB>
                  </a:tcPr>
                </a:tc>
                <a:tc>
                  <a:txBody>
                    <a:bodyPr/>
                    <a:lstStyle/>
                    <a:p>
                      <a:pPr marL="215900">
                        <a:lnSpc>
                          <a:spcPct val="100000"/>
                        </a:lnSpc>
                        <a:spcBef>
                          <a:spcPts val="385"/>
                        </a:spcBef>
                      </a:pPr>
                      <a:r>
                        <a:rPr sz="1600" spc="-20">
                          <a:latin typeface="Aptos SemiBold"/>
                          <a:cs typeface="Verdana"/>
                        </a:rPr>
                        <a:t>Home</a:t>
                      </a:r>
                      <a:endParaRPr sz="1600">
                        <a:latin typeface="Aptos SemiBold"/>
                        <a:cs typeface="Verdana"/>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FFFF"/>
                    </a:solidFill>
                  </a:tcPr>
                </a:tc>
                <a:tc>
                  <a:txBody>
                    <a:bodyPr/>
                    <a:lstStyle/>
                    <a:p>
                      <a:pPr marL="261620">
                        <a:lnSpc>
                          <a:spcPct val="100000"/>
                        </a:lnSpc>
                        <a:spcBef>
                          <a:spcPts val="409"/>
                        </a:spcBef>
                      </a:pPr>
                      <a:r>
                        <a:rPr sz="1600" spc="-10">
                          <a:latin typeface="Aptos SemiBold"/>
                          <a:cs typeface="Verdana"/>
                        </a:rPr>
                        <a:t>School</a:t>
                      </a:r>
                      <a:endParaRPr sz="1600">
                        <a:latin typeface="Aptos SemiBold"/>
                        <a:cs typeface="Verdana"/>
                      </a:endParaRPr>
                    </a:p>
                  </a:txBody>
                  <a:tcPr marL="0" marR="0" marT="5206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FFFF"/>
                    </a:solidFill>
                  </a:tcPr>
                </a:tc>
                <a:extLst>
                  <a:ext uri="{0D108BD9-81ED-4DB2-BD59-A6C34878D82A}">
                    <a16:rowId xmlns:a16="http://schemas.microsoft.com/office/drawing/2014/main" val="10000"/>
                  </a:ext>
                </a:extLst>
              </a:tr>
              <a:tr h="339598">
                <a:tc>
                  <a:txBody>
                    <a:bodyPr/>
                    <a:lstStyle/>
                    <a:p>
                      <a:pPr marL="69850" marR="532765">
                        <a:lnSpc>
                          <a:spcPct val="101699"/>
                        </a:lnSpc>
                      </a:pPr>
                      <a:r>
                        <a:rPr lang="en-US" sz="1200" spc="-229">
                          <a:latin typeface="Aptos SemiBold"/>
                          <a:cs typeface="Verdana"/>
                        </a:rPr>
                        <a:t>I</a:t>
                      </a:r>
                      <a:r>
                        <a:rPr lang="en-US" sz="1200" spc="-80">
                          <a:latin typeface="Aptos SemiBold"/>
                          <a:cs typeface="Verdana"/>
                        </a:rPr>
                        <a:t>   </a:t>
                      </a:r>
                      <a:r>
                        <a:rPr lang="en-US" sz="1200" spc="-75">
                          <a:latin typeface="Aptos SemiBold"/>
                          <a:cs typeface="Verdana"/>
                        </a:rPr>
                        <a:t>dress </a:t>
                      </a:r>
                      <a:r>
                        <a:rPr lang="en-US" sz="1200" spc="-20">
                          <a:latin typeface="Aptos SemiBold"/>
                          <a:cs typeface="Verdana"/>
                        </a:rPr>
                        <a:t>appropriately</a:t>
                      </a:r>
                      <a:r>
                        <a:rPr lang="en-US" sz="1200" spc="-65">
                          <a:latin typeface="Aptos SemiBold"/>
                          <a:cs typeface="Verdana"/>
                        </a:rPr>
                        <a:t> </a:t>
                      </a:r>
                      <a:r>
                        <a:rPr lang="en-US" sz="1200" spc="-50">
                          <a:latin typeface="Aptos SemiBold"/>
                          <a:cs typeface="Verdana"/>
                        </a:rPr>
                        <a:t>for</a:t>
                      </a:r>
                      <a:r>
                        <a:rPr lang="en-US" sz="1200" spc="-65">
                          <a:latin typeface="Aptos SemiBold"/>
                          <a:cs typeface="Verdana"/>
                        </a:rPr>
                        <a:t> </a:t>
                      </a:r>
                      <a:r>
                        <a:rPr lang="en-US" sz="1200" spc="-35">
                          <a:latin typeface="Aptos SemiBold"/>
                          <a:cs typeface="Verdana"/>
                        </a:rPr>
                        <a:t>all</a:t>
                      </a:r>
                      <a:r>
                        <a:rPr lang="en-US" sz="1200" spc="-65">
                          <a:latin typeface="Aptos SemiBold"/>
                          <a:cs typeface="Verdana"/>
                        </a:rPr>
                        <a:t> </a:t>
                      </a:r>
                      <a:r>
                        <a:rPr lang="en-US" sz="1200" spc="-10">
                          <a:latin typeface="Aptos SemiBold"/>
                          <a:cs typeface="Verdana"/>
                        </a:rPr>
                        <a:t>weather</a:t>
                      </a:r>
                      <a:r>
                        <a:rPr lang="en-US" sz="1200" spc="-65">
                          <a:latin typeface="Aptos SemiBold"/>
                          <a:cs typeface="Verdana"/>
                        </a:rPr>
                        <a:t> </a:t>
                      </a:r>
                      <a:r>
                        <a:rPr lang="en-US" sz="1200" spc="-10">
                          <a:latin typeface="Aptos SemiBold"/>
                          <a:cs typeface="Verdana"/>
                        </a:rPr>
                        <a:t>conditions, </a:t>
                      </a:r>
                      <a:r>
                        <a:rPr lang="en-US" sz="1200" spc="-40">
                          <a:latin typeface="Aptos SemiBold"/>
                          <a:cs typeface="Verdana"/>
                        </a:rPr>
                        <a:t>without</a:t>
                      </a:r>
                      <a:r>
                        <a:rPr lang="en-US" sz="1200" spc="-35">
                          <a:latin typeface="Aptos SemiBold"/>
                          <a:cs typeface="Verdana"/>
                        </a:rPr>
                        <a:t> </a:t>
                      </a:r>
                      <a:r>
                        <a:rPr lang="en-US" sz="1200">
                          <a:latin typeface="Aptos SemiBold"/>
                          <a:cs typeface="Verdana"/>
                        </a:rPr>
                        <a:t>being</a:t>
                      </a:r>
                      <a:r>
                        <a:rPr lang="en-US" sz="1200" spc="-50">
                          <a:latin typeface="Aptos SemiBold"/>
                          <a:cs typeface="Verdana"/>
                        </a:rPr>
                        <a:t> </a:t>
                      </a:r>
                      <a:r>
                        <a:rPr lang="en-US" sz="1200" spc="-10">
                          <a:latin typeface="Aptos SemiBold"/>
                          <a:cs typeface="Verdana"/>
                        </a:rPr>
                        <a:t>instructed</a:t>
                      </a:r>
                      <a:endParaRPr lang="en-US" sz="1200">
                        <a:latin typeface="Aptos SemiBold"/>
                        <a:cs typeface="Verdana"/>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448755">
                <a:tc>
                  <a:txBody>
                    <a:bodyPr/>
                    <a:lstStyle/>
                    <a:p>
                      <a:pPr marL="69850">
                        <a:lnSpc>
                          <a:spcPct val="100000"/>
                        </a:lnSpc>
                        <a:spcBef>
                          <a:spcPts val="25"/>
                        </a:spcBef>
                      </a:pPr>
                      <a:r>
                        <a:rPr lang="en-US" sz="1200" spc="-229">
                          <a:latin typeface="Aptos SemiBold"/>
                          <a:cs typeface="Verdana"/>
                        </a:rPr>
                        <a:t>I</a:t>
                      </a:r>
                      <a:r>
                        <a:rPr lang="en-US" sz="1200" spc="-95">
                          <a:latin typeface="Aptos SemiBold"/>
                          <a:cs typeface="Verdana"/>
                        </a:rPr>
                        <a:t>   </a:t>
                      </a:r>
                      <a:r>
                        <a:rPr lang="en-US" sz="1200" spc="65">
                          <a:latin typeface="Aptos SemiBold"/>
                          <a:cs typeface="Verdana"/>
                        </a:rPr>
                        <a:t>can</a:t>
                      </a:r>
                      <a:r>
                        <a:rPr lang="en-US" sz="1200" spc="-70">
                          <a:latin typeface="Aptos SemiBold"/>
                          <a:cs typeface="Verdana"/>
                        </a:rPr>
                        <a:t> </a:t>
                      </a:r>
                      <a:r>
                        <a:rPr lang="en-US" sz="1200" spc="-40">
                          <a:latin typeface="Aptos SemiBold"/>
                          <a:cs typeface="Verdana"/>
                        </a:rPr>
                        <a:t>ride</a:t>
                      </a:r>
                      <a:r>
                        <a:rPr lang="en-US" sz="1200" spc="-65">
                          <a:latin typeface="Aptos SemiBold"/>
                          <a:cs typeface="Verdana"/>
                        </a:rPr>
                        <a:t> </a:t>
                      </a:r>
                      <a:r>
                        <a:rPr lang="en-US" sz="1200" spc="90">
                          <a:latin typeface="Aptos SemiBold"/>
                          <a:cs typeface="Verdana"/>
                        </a:rPr>
                        <a:t>a</a:t>
                      </a:r>
                      <a:r>
                        <a:rPr lang="en-US" sz="1200" spc="-85">
                          <a:latin typeface="Aptos SemiBold"/>
                          <a:cs typeface="Verdana"/>
                        </a:rPr>
                        <a:t> </a:t>
                      </a:r>
                      <a:r>
                        <a:rPr lang="en-US" sz="1200" spc="-20">
                          <a:latin typeface="Aptos SemiBold"/>
                          <a:cs typeface="Verdana"/>
                        </a:rPr>
                        <a:t>bike</a:t>
                      </a:r>
                      <a:endParaRPr lang="en-US" sz="1200">
                        <a:latin typeface="Aptos SemiBold"/>
                        <a:cs typeface="Verdana"/>
                      </a:endParaRPr>
                    </a:p>
                  </a:txBody>
                  <a:tcPr marL="0" marR="0" marT="31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448755">
                <a:tc>
                  <a:txBody>
                    <a:bodyPr/>
                    <a:lstStyle/>
                    <a:p>
                      <a:pPr marL="69850" marR="913130">
                        <a:lnSpc>
                          <a:spcPct val="101699"/>
                        </a:lnSpc>
                      </a:pPr>
                      <a:r>
                        <a:rPr lang="en-US" sz="1200" spc="-229">
                          <a:latin typeface="Aptos SemiBold"/>
                          <a:cs typeface="Verdana"/>
                        </a:rPr>
                        <a:t>I</a:t>
                      </a:r>
                      <a:r>
                        <a:rPr lang="en-US" sz="1200" spc="-75">
                          <a:latin typeface="Aptos SemiBold"/>
                          <a:cs typeface="Verdana"/>
                        </a:rPr>
                        <a:t>   </a:t>
                      </a:r>
                      <a:r>
                        <a:rPr lang="en-US" sz="1200">
                          <a:latin typeface="Aptos SemiBold"/>
                          <a:cs typeface="Verdana"/>
                        </a:rPr>
                        <a:t>have</a:t>
                      </a:r>
                      <a:r>
                        <a:rPr lang="en-US" sz="1200" spc="-55">
                          <a:latin typeface="Aptos SemiBold"/>
                          <a:cs typeface="Verdana"/>
                        </a:rPr>
                        <a:t> </a:t>
                      </a:r>
                      <a:r>
                        <a:rPr lang="en-US" sz="1200">
                          <a:latin typeface="Aptos SemiBold"/>
                          <a:cs typeface="Verdana"/>
                        </a:rPr>
                        <a:t>an</a:t>
                      </a:r>
                      <a:r>
                        <a:rPr lang="en-US" sz="1200" spc="-40">
                          <a:latin typeface="Aptos SemiBold"/>
                          <a:cs typeface="Verdana"/>
                        </a:rPr>
                        <a:t> </a:t>
                      </a:r>
                      <a:r>
                        <a:rPr lang="en-US" sz="1200" spc="-30">
                          <a:latin typeface="Aptos SemiBold"/>
                          <a:cs typeface="Verdana"/>
                        </a:rPr>
                        <a:t>understanding</a:t>
                      </a:r>
                      <a:r>
                        <a:rPr lang="en-US" sz="1200" spc="-55">
                          <a:latin typeface="Aptos SemiBold"/>
                          <a:cs typeface="Verdana"/>
                        </a:rPr>
                        <a:t> </a:t>
                      </a:r>
                      <a:r>
                        <a:rPr lang="en-US" sz="1200">
                          <a:latin typeface="Aptos SemiBold"/>
                          <a:cs typeface="Verdana"/>
                        </a:rPr>
                        <a:t>of</a:t>
                      </a:r>
                      <a:r>
                        <a:rPr lang="en-US" sz="1200" spc="-85">
                          <a:latin typeface="Aptos SemiBold"/>
                          <a:cs typeface="Verdana"/>
                        </a:rPr>
                        <a:t> a </a:t>
                      </a:r>
                      <a:r>
                        <a:rPr lang="en-US" sz="1200" spc="-30">
                          <a:latin typeface="Aptos SemiBold"/>
                          <a:cs typeface="Verdana"/>
                        </a:rPr>
                        <a:t>saving</a:t>
                      </a:r>
                      <a:r>
                        <a:rPr lang="en-US" sz="1200" spc="-35">
                          <a:latin typeface="Aptos SemiBold"/>
                          <a:cs typeface="Verdana"/>
                        </a:rPr>
                        <a:t> </a:t>
                      </a:r>
                      <a:r>
                        <a:rPr lang="en-US" sz="1200" spc="-175">
                          <a:latin typeface="Aptos SemiBold"/>
                          <a:cs typeface="Verdana"/>
                        </a:rPr>
                        <a:t>–</a:t>
                      </a:r>
                      <a:r>
                        <a:rPr lang="en-US" sz="1200" spc="-65">
                          <a:latin typeface="Aptos SemiBold"/>
                          <a:cs typeface="Verdana"/>
                        </a:rPr>
                        <a:t> </a:t>
                      </a:r>
                      <a:r>
                        <a:rPr lang="en-US" sz="1200" spc="-20">
                          <a:latin typeface="Aptos SemiBold"/>
                          <a:cs typeface="Verdana"/>
                        </a:rPr>
                        <a:t>bank </a:t>
                      </a:r>
                      <a:r>
                        <a:rPr lang="en-US" sz="1200">
                          <a:latin typeface="Aptos SemiBold"/>
                          <a:cs typeface="Verdana"/>
                        </a:rPr>
                        <a:t>account/piggy</a:t>
                      </a:r>
                      <a:r>
                        <a:rPr lang="en-US" sz="1200" spc="190">
                          <a:latin typeface="Aptos SemiBold"/>
                          <a:cs typeface="Verdana"/>
                        </a:rPr>
                        <a:t> </a:t>
                      </a:r>
                      <a:r>
                        <a:rPr lang="en-US" sz="1200" spc="-20">
                          <a:latin typeface="Aptos SemiBold"/>
                          <a:cs typeface="Verdana"/>
                        </a:rPr>
                        <a:t>bank</a:t>
                      </a:r>
                      <a:endParaRPr lang="en-US" sz="1200">
                        <a:latin typeface="Aptos SemiBold"/>
                        <a:cs typeface="Verdana"/>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448755">
                <a:tc>
                  <a:txBody>
                    <a:bodyPr/>
                    <a:lstStyle/>
                    <a:p>
                      <a:pPr marL="69850">
                        <a:lnSpc>
                          <a:spcPct val="100000"/>
                        </a:lnSpc>
                        <a:spcBef>
                          <a:spcPts val="20"/>
                        </a:spcBef>
                      </a:pPr>
                      <a:r>
                        <a:rPr lang="en-US" sz="1200" spc="-229">
                          <a:latin typeface="Aptos SemiBold"/>
                          <a:cs typeface="Verdana"/>
                        </a:rPr>
                        <a:t>I</a:t>
                      </a:r>
                      <a:r>
                        <a:rPr lang="en-US" sz="1200" spc="-45">
                          <a:latin typeface="Aptos SemiBold"/>
                          <a:cs typeface="Verdana"/>
                        </a:rPr>
                        <a:t>   </a:t>
                      </a:r>
                      <a:r>
                        <a:rPr lang="en-US" sz="1200" spc="65">
                          <a:latin typeface="Aptos SemiBold"/>
                          <a:cs typeface="Verdana"/>
                        </a:rPr>
                        <a:t>can</a:t>
                      </a:r>
                      <a:r>
                        <a:rPr lang="en-US" sz="1200" spc="-15">
                          <a:latin typeface="Aptos SemiBold"/>
                          <a:cs typeface="Verdana"/>
                        </a:rPr>
                        <a:t> </a:t>
                      </a:r>
                      <a:r>
                        <a:rPr lang="en-US" sz="1200">
                          <a:latin typeface="Aptos SemiBold"/>
                          <a:cs typeface="Verdana"/>
                        </a:rPr>
                        <a:t>make</a:t>
                      </a:r>
                      <a:r>
                        <a:rPr lang="en-US" sz="1200" spc="-25">
                          <a:latin typeface="Aptos SemiBold"/>
                          <a:cs typeface="Verdana"/>
                        </a:rPr>
                        <a:t> </a:t>
                      </a:r>
                      <a:r>
                        <a:rPr lang="en-US" sz="1200">
                          <a:latin typeface="Aptos SemiBold"/>
                          <a:cs typeface="Verdana"/>
                        </a:rPr>
                        <a:t>and</a:t>
                      </a:r>
                      <a:r>
                        <a:rPr lang="en-US" sz="1200" spc="-45">
                          <a:latin typeface="Aptos SemiBold"/>
                          <a:cs typeface="Verdana"/>
                        </a:rPr>
                        <a:t> </a:t>
                      </a:r>
                      <a:r>
                        <a:rPr lang="en-US" sz="1200">
                          <a:latin typeface="Aptos SemiBold"/>
                          <a:cs typeface="Verdana"/>
                        </a:rPr>
                        <a:t>change</a:t>
                      </a:r>
                      <a:r>
                        <a:rPr lang="en-US" sz="1200" spc="-40">
                          <a:latin typeface="Aptos SemiBold"/>
                          <a:cs typeface="Verdana"/>
                        </a:rPr>
                        <a:t> </a:t>
                      </a:r>
                      <a:r>
                        <a:rPr lang="en-US" sz="1200" spc="-65">
                          <a:latin typeface="Aptos SemiBold"/>
                          <a:cs typeface="Verdana"/>
                        </a:rPr>
                        <a:t>my</a:t>
                      </a:r>
                      <a:r>
                        <a:rPr lang="en-US" sz="1200" spc="-25">
                          <a:latin typeface="Aptos SemiBold"/>
                          <a:cs typeface="Verdana"/>
                        </a:rPr>
                        <a:t> </a:t>
                      </a:r>
                      <a:r>
                        <a:rPr lang="en-US" sz="1200">
                          <a:latin typeface="Aptos SemiBold"/>
                          <a:cs typeface="Verdana"/>
                        </a:rPr>
                        <a:t>own</a:t>
                      </a:r>
                      <a:r>
                        <a:rPr lang="en-US" sz="1200" spc="-15">
                          <a:latin typeface="Aptos SemiBold"/>
                          <a:cs typeface="Verdana"/>
                        </a:rPr>
                        <a:t> </a:t>
                      </a:r>
                      <a:r>
                        <a:rPr lang="en-US" sz="1200" spc="35">
                          <a:latin typeface="Aptos SemiBold"/>
                          <a:cs typeface="Verdana"/>
                        </a:rPr>
                        <a:t>bed (removing and adding bedding)</a:t>
                      </a:r>
                      <a:endParaRPr lang="en-US" sz="1200">
                        <a:latin typeface="Aptos SemiBold"/>
                        <a:cs typeface="Verdana"/>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509398">
                <a:tc>
                  <a:txBody>
                    <a:bodyPr/>
                    <a:lstStyle/>
                    <a:p>
                      <a:pPr marL="69850" marR="99060">
                        <a:lnSpc>
                          <a:spcPct val="101699"/>
                        </a:lnSpc>
                        <a:spcBef>
                          <a:spcPts val="20"/>
                        </a:spcBef>
                      </a:pPr>
                      <a:r>
                        <a:rPr lang="en-US" sz="1200" spc="-229">
                          <a:latin typeface="Aptos SemiBold"/>
                          <a:cs typeface="Verdana"/>
                        </a:rPr>
                        <a:t>I</a:t>
                      </a:r>
                      <a:r>
                        <a:rPr lang="en-US" sz="1200" spc="-80">
                          <a:latin typeface="Aptos SemiBold"/>
                          <a:cs typeface="Verdana"/>
                        </a:rPr>
                        <a:t>   </a:t>
                      </a:r>
                      <a:r>
                        <a:rPr lang="en-US" sz="1200" spc="65">
                          <a:latin typeface="Aptos SemiBold"/>
                          <a:cs typeface="Verdana"/>
                        </a:rPr>
                        <a:t>can</a:t>
                      </a:r>
                      <a:r>
                        <a:rPr lang="en-US" sz="1200" spc="-50">
                          <a:latin typeface="Aptos SemiBold"/>
                          <a:cs typeface="Verdana"/>
                        </a:rPr>
                        <a:t> </a:t>
                      </a:r>
                      <a:r>
                        <a:rPr lang="en-US" sz="1200">
                          <a:latin typeface="Aptos SemiBold"/>
                          <a:cs typeface="Verdana"/>
                        </a:rPr>
                        <a:t>accurately</a:t>
                      </a:r>
                      <a:r>
                        <a:rPr lang="en-US" sz="1200" spc="-65">
                          <a:latin typeface="Aptos SemiBold"/>
                          <a:cs typeface="Verdana"/>
                        </a:rPr>
                        <a:t> </a:t>
                      </a:r>
                      <a:r>
                        <a:rPr lang="en-US" sz="1200" spc="-50">
                          <a:latin typeface="Aptos SemiBold"/>
                          <a:cs typeface="Verdana"/>
                        </a:rPr>
                        <a:t>tell</a:t>
                      </a:r>
                      <a:r>
                        <a:rPr lang="en-US" sz="1200" spc="-65">
                          <a:latin typeface="Aptos SemiBold"/>
                          <a:cs typeface="Verdana"/>
                        </a:rPr>
                        <a:t> </a:t>
                      </a:r>
                      <a:r>
                        <a:rPr lang="en-US" sz="1200" spc="-20">
                          <a:latin typeface="Aptos SemiBold"/>
                          <a:cs typeface="Verdana"/>
                        </a:rPr>
                        <a:t>the</a:t>
                      </a:r>
                      <a:r>
                        <a:rPr lang="en-US" sz="1200" spc="-75">
                          <a:latin typeface="Aptos SemiBold"/>
                          <a:cs typeface="Verdana"/>
                        </a:rPr>
                        <a:t> </a:t>
                      </a:r>
                      <a:r>
                        <a:rPr lang="en-US" sz="1200" spc="-35">
                          <a:latin typeface="Aptos SemiBold"/>
                          <a:cs typeface="Verdana"/>
                        </a:rPr>
                        <a:t>time</a:t>
                      </a:r>
                      <a:r>
                        <a:rPr lang="en-US" sz="1200" spc="-55">
                          <a:latin typeface="Aptos SemiBold"/>
                          <a:cs typeface="Verdana"/>
                        </a:rPr>
                        <a:t> </a:t>
                      </a:r>
                      <a:r>
                        <a:rPr lang="en-US" sz="1200" spc="-65">
                          <a:latin typeface="Aptos SemiBold"/>
                          <a:cs typeface="Verdana"/>
                        </a:rPr>
                        <a:t>using</a:t>
                      </a:r>
                      <a:r>
                        <a:rPr lang="en-US" sz="1200" spc="-80">
                          <a:latin typeface="Aptos SemiBold"/>
                          <a:cs typeface="Verdana"/>
                        </a:rPr>
                        <a:t> </a:t>
                      </a:r>
                      <a:r>
                        <a:rPr lang="en-US" sz="1200" spc="-20">
                          <a:latin typeface="Aptos SemiBold"/>
                          <a:cs typeface="Verdana"/>
                        </a:rPr>
                        <a:t>the</a:t>
                      </a:r>
                      <a:r>
                        <a:rPr lang="en-US" sz="1200" spc="-55">
                          <a:latin typeface="Aptos SemiBold"/>
                          <a:cs typeface="Verdana"/>
                        </a:rPr>
                        <a:t> </a:t>
                      </a:r>
                      <a:r>
                        <a:rPr lang="en-US" sz="1200" spc="-125">
                          <a:latin typeface="Aptos SemiBold"/>
                          <a:cs typeface="Verdana"/>
                        </a:rPr>
                        <a:t>24-</a:t>
                      </a:r>
                      <a:r>
                        <a:rPr lang="en-US" sz="1200" spc="-45">
                          <a:latin typeface="Aptos SemiBold"/>
                          <a:cs typeface="Verdana"/>
                        </a:rPr>
                        <a:t>hour</a:t>
                      </a:r>
                      <a:r>
                        <a:rPr lang="en-US" sz="1200" spc="-65">
                          <a:latin typeface="Aptos SemiBold"/>
                          <a:cs typeface="Verdana"/>
                        </a:rPr>
                        <a:t> </a:t>
                      </a:r>
                      <a:r>
                        <a:rPr lang="en-US" sz="1200" spc="-10">
                          <a:latin typeface="Aptos SemiBold"/>
                          <a:cs typeface="Verdana"/>
                        </a:rPr>
                        <a:t>clock </a:t>
                      </a:r>
                      <a:r>
                        <a:rPr lang="en-US" sz="1200" spc="-65">
                          <a:latin typeface="Aptos SemiBold"/>
                          <a:cs typeface="Verdana"/>
                        </a:rPr>
                        <a:t>in</a:t>
                      </a:r>
                      <a:r>
                        <a:rPr lang="en-US" sz="1200">
                          <a:latin typeface="Aptos SemiBold"/>
                          <a:cs typeface="Verdana"/>
                        </a:rPr>
                        <a:t> both</a:t>
                      </a:r>
                      <a:r>
                        <a:rPr lang="en-US" sz="1200" spc="-30">
                          <a:latin typeface="Aptos SemiBold"/>
                          <a:cs typeface="Verdana"/>
                        </a:rPr>
                        <a:t> </a:t>
                      </a:r>
                      <a:r>
                        <a:rPr lang="en-US" sz="1200">
                          <a:latin typeface="Aptos SemiBold"/>
                          <a:cs typeface="Verdana"/>
                        </a:rPr>
                        <a:t>analogue and</a:t>
                      </a:r>
                      <a:r>
                        <a:rPr lang="en-US" sz="1200" spc="-25">
                          <a:latin typeface="Aptos SemiBold"/>
                          <a:cs typeface="Verdana"/>
                        </a:rPr>
                        <a:t> digital</a:t>
                      </a:r>
                      <a:r>
                        <a:rPr lang="en-US" sz="1200" spc="-10">
                          <a:latin typeface="Aptos SemiBold"/>
                          <a:cs typeface="Verdana"/>
                        </a:rPr>
                        <a:t> formats</a:t>
                      </a:r>
                      <a:endParaRPr lang="en-US" sz="1200">
                        <a:latin typeface="Aptos SemiBold"/>
                        <a:cs typeface="Verdana"/>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r h="448755">
                <a:tc>
                  <a:txBody>
                    <a:bodyPr/>
                    <a:lstStyle/>
                    <a:p>
                      <a:pPr marL="69850">
                        <a:lnSpc>
                          <a:spcPct val="100000"/>
                        </a:lnSpc>
                        <a:spcBef>
                          <a:spcPts val="20"/>
                        </a:spcBef>
                      </a:pPr>
                      <a:r>
                        <a:rPr lang="en-US" sz="1200" spc="-229" dirty="0">
                          <a:latin typeface="Aptos SemiBold"/>
                          <a:cs typeface="Verdana"/>
                        </a:rPr>
                        <a:t>I</a:t>
                      </a:r>
                      <a:r>
                        <a:rPr lang="en-US" sz="1200" spc="-85" dirty="0">
                          <a:latin typeface="Aptos SemiBold"/>
                          <a:cs typeface="Verdana"/>
                        </a:rPr>
                        <a:t>   </a:t>
                      </a:r>
                      <a:r>
                        <a:rPr lang="en-US" sz="1200" spc="65" dirty="0">
                          <a:latin typeface="Aptos SemiBold"/>
                          <a:cs typeface="Verdana"/>
                        </a:rPr>
                        <a:t>can</a:t>
                      </a:r>
                      <a:r>
                        <a:rPr lang="en-US" sz="1200" spc="-60" dirty="0">
                          <a:latin typeface="Aptos SemiBold"/>
                          <a:cs typeface="Verdana"/>
                        </a:rPr>
                        <a:t> set</a:t>
                      </a:r>
                      <a:r>
                        <a:rPr lang="en-US" sz="1200" spc="-70" dirty="0">
                          <a:latin typeface="Aptos SemiBold"/>
                          <a:cs typeface="Verdana"/>
                        </a:rPr>
                        <a:t> </a:t>
                      </a:r>
                      <a:r>
                        <a:rPr lang="en-US" sz="1200" dirty="0">
                          <a:latin typeface="Aptos SemiBold"/>
                          <a:cs typeface="Verdana"/>
                        </a:rPr>
                        <a:t>an</a:t>
                      </a:r>
                      <a:r>
                        <a:rPr lang="en-US" sz="1200" spc="-60" dirty="0">
                          <a:latin typeface="Aptos SemiBold"/>
                          <a:cs typeface="Verdana"/>
                        </a:rPr>
                        <a:t> </a:t>
                      </a:r>
                      <a:r>
                        <a:rPr lang="en-US" sz="1200" spc="-30" dirty="0">
                          <a:latin typeface="Aptos SemiBold"/>
                          <a:cs typeface="Verdana"/>
                        </a:rPr>
                        <a:t>alarm</a:t>
                      </a:r>
                      <a:r>
                        <a:rPr lang="en-US" sz="1200" spc="-70" dirty="0">
                          <a:latin typeface="Aptos SemiBold"/>
                          <a:cs typeface="Verdana"/>
                        </a:rPr>
                        <a:t> </a:t>
                      </a:r>
                      <a:r>
                        <a:rPr lang="en-US" sz="1200" spc="-10" dirty="0">
                          <a:latin typeface="Aptos SemiBold"/>
                          <a:cs typeface="Verdana"/>
                        </a:rPr>
                        <a:t>to</a:t>
                      </a:r>
                      <a:r>
                        <a:rPr lang="en-US" sz="1200" spc="-85" dirty="0">
                          <a:latin typeface="Aptos SemiBold"/>
                          <a:cs typeface="Verdana"/>
                        </a:rPr>
                        <a:t> </a:t>
                      </a:r>
                      <a:r>
                        <a:rPr lang="en-US" sz="1200" dirty="0">
                          <a:latin typeface="Aptos SemiBold"/>
                          <a:cs typeface="Verdana"/>
                        </a:rPr>
                        <a:t>get</a:t>
                      </a:r>
                      <a:r>
                        <a:rPr lang="en-US" sz="1200" spc="-70" dirty="0">
                          <a:latin typeface="Aptos SemiBold"/>
                          <a:cs typeface="Verdana"/>
                        </a:rPr>
                        <a:t> </a:t>
                      </a:r>
                      <a:r>
                        <a:rPr lang="en-US" sz="1200" spc="-65" dirty="0">
                          <a:latin typeface="Aptos SemiBold"/>
                          <a:cs typeface="Verdana"/>
                        </a:rPr>
                        <a:t>myself </a:t>
                      </a:r>
                      <a:r>
                        <a:rPr lang="en-US" sz="1200" dirty="0">
                          <a:latin typeface="Aptos SemiBold"/>
                          <a:cs typeface="Verdana"/>
                        </a:rPr>
                        <a:t>up</a:t>
                      </a:r>
                      <a:r>
                        <a:rPr lang="en-US" sz="1200" spc="-75" dirty="0">
                          <a:latin typeface="Aptos SemiBold"/>
                          <a:cs typeface="Verdana"/>
                        </a:rPr>
                        <a:t> </a:t>
                      </a:r>
                      <a:r>
                        <a:rPr lang="en-US" sz="1200" spc="-65" dirty="0">
                          <a:latin typeface="Aptos SemiBold"/>
                          <a:cs typeface="Verdana"/>
                        </a:rPr>
                        <a:t>in</a:t>
                      </a:r>
                      <a:r>
                        <a:rPr lang="en-US" sz="1200" spc="-85" dirty="0">
                          <a:latin typeface="Aptos SemiBold"/>
                          <a:cs typeface="Verdana"/>
                        </a:rPr>
                        <a:t> </a:t>
                      </a:r>
                      <a:r>
                        <a:rPr lang="en-US" sz="1200" spc="-25" dirty="0">
                          <a:latin typeface="Aptos SemiBold"/>
                          <a:cs typeface="Verdana"/>
                        </a:rPr>
                        <a:t>the</a:t>
                      </a:r>
                      <a:r>
                        <a:rPr lang="en-US" sz="1200" spc="-80" dirty="0">
                          <a:latin typeface="Aptos SemiBold"/>
                          <a:cs typeface="Verdana"/>
                        </a:rPr>
                        <a:t> </a:t>
                      </a:r>
                      <a:r>
                        <a:rPr lang="en-US" sz="1200" spc="-10" dirty="0">
                          <a:latin typeface="Aptos SemiBold"/>
                          <a:cs typeface="Verdana"/>
                        </a:rPr>
                        <a:t>morning</a:t>
                      </a:r>
                      <a:endParaRPr lang="en-US" sz="1200" dirty="0">
                        <a:latin typeface="Aptos SemiBold"/>
                        <a:cs typeface="Verdana"/>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6"/>
                  </a:ext>
                </a:extLst>
              </a:tr>
              <a:tr h="448755">
                <a:tc>
                  <a:txBody>
                    <a:bodyPr/>
                    <a:lstStyle/>
                    <a:p>
                      <a:pPr marL="69850" marR="415925">
                        <a:lnSpc>
                          <a:spcPct val="101699"/>
                        </a:lnSpc>
                      </a:pPr>
                      <a:r>
                        <a:rPr lang="en-US" sz="1200" spc="-229">
                          <a:latin typeface="Aptos SemiBold"/>
                          <a:cs typeface="Verdana"/>
                        </a:rPr>
                        <a:t>I</a:t>
                      </a:r>
                      <a:r>
                        <a:rPr lang="en-US" sz="1200" spc="-90">
                          <a:latin typeface="Aptos SemiBold"/>
                          <a:cs typeface="Verdana"/>
                        </a:rPr>
                        <a:t>    </a:t>
                      </a:r>
                      <a:r>
                        <a:rPr lang="en-US" sz="1200" spc="65">
                          <a:latin typeface="Aptos SemiBold"/>
                          <a:cs typeface="Verdana"/>
                        </a:rPr>
                        <a:t>can</a:t>
                      </a:r>
                      <a:r>
                        <a:rPr lang="en-US" sz="1200" spc="-65">
                          <a:latin typeface="Aptos SemiBold"/>
                          <a:cs typeface="Verdana"/>
                        </a:rPr>
                        <a:t> </a:t>
                      </a:r>
                      <a:r>
                        <a:rPr lang="en-US" sz="1200">
                          <a:latin typeface="Aptos SemiBold"/>
                          <a:cs typeface="Verdana"/>
                        </a:rPr>
                        <a:t>wrap</a:t>
                      </a:r>
                      <a:r>
                        <a:rPr lang="en-US" sz="1200" spc="-80">
                          <a:latin typeface="Aptos SemiBold"/>
                          <a:cs typeface="Verdana"/>
                        </a:rPr>
                        <a:t> </a:t>
                      </a:r>
                      <a:r>
                        <a:rPr lang="en-US" sz="1200" spc="90">
                          <a:latin typeface="Aptos SemiBold"/>
                          <a:cs typeface="Verdana"/>
                        </a:rPr>
                        <a:t>a</a:t>
                      </a:r>
                      <a:r>
                        <a:rPr lang="en-US" sz="1200" spc="-75">
                          <a:latin typeface="Aptos SemiBold"/>
                          <a:cs typeface="Verdana"/>
                        </a:rPr>
                        <a:t> </a:t>
                      </a:r>
                      <a:r>
                        <a:rPr lang="en-US" sz="1200" spc="-35">
                          <a:latin typeface="Aptos SemiBold"/>
                          <a:cs typeface="Verdana"/>
                        </a:rPr>
                        <a:t>present</a:t>
                      </a:r>
                      <a:r>
                        <a:rPr lang="en-US" sz="1200" spc="-80">
                          <a:latin typeface="Aptos SemiBold"/>
                          <a:cs typeface="Verdana"/>
                        </a:rPr>
                        <a:t> </a:t>
                      </a:r>
                      <a:r>
                        <a:rPr lang="en-US" sz="1200" spc="-50">
                          <a:latin typeface="Aptos SemiBold"/>
                          <a:cs typeface="Verdana"/>
                        </a:rPr>
                        <a:t>for</a:t>
                      </a:r>
                      <a:r>
                        <a:rPr lang="en-US" sz="1200" spc="-75">
                          <a:latin typeface="Aptos SemiBold"/>
                          <a:cs typeface="Verdana"/>
                        </a:rPr>
                        <a:t> </a:t>
                      </a:r>
                      <a:r>
                        <a:rPr lang="en-US" sz="1200" spc="90">
                          <a:latin typeface="Aptos SemiBold"/>
                          <a:cs typeface="Verdana"/>
                        </a:rPr>
                        <a:t>a</a:t>
                      </a:r>
                      <a:r>
                        <a:rPr lang="en-US" sz="1200" spc="-80">
                          <a:latin typeface="Aptos SemiBold"/>
                          <a:cs typeface="Verdana"/>
                        </a:rPr>
                        <a:t> </a:t>
                      </a:r>
                      <a:r>
                        <a:rPr lang="en-US" sz="1200" spc="-40">
                          <a:latin typeface="Aptos SemiBold"/>
                          <a:cs typeface="Verdana"/>
                        </a:rPr>
                        <a:t>birthday,</a:t>
                      </a:r>
                      <a:r>
                        <a:rPr lang="en-US" sz="1200" spc="-70">
                          <a:latin typeface="Aptos SemiBold"/>
                          <a:cs typeface="Verdana"/>
                        </a:rPr>
                        <a:t> </a:t>
                      </a:r>
                      <a:r>
                        <a:rPr lang="en-US" sz="1200" spc="-65">
                          <a:latin typeface="Aptos SemiBold"/>
                          <a:cs typeface="Verdana"/>
                        </a:rPr>
                        <a:t>Christmas</a:t>
                      </a:r>
                      <a:r>
                        <a:rPr lang="en-US" sz="1200" spc="-85">
                          <a:latin typeface="Aptos SemiBold"/>
                          <a:cs typeface="Verdana"/>
                        </a:rPr>
                        <a:t> </a:t>
                      </a:r>
                      <a:r>
                        <a:rPr lang="en-US" sz="1200" spc="-25">
                          <a:latin typeface="Aptos SemiBold"/>
                          <a:cs typeface="Verdana"/>
                        </a:rPr>
                        <a:t>or </a:t>
                      </a:r>
                      <a:r>
                        <a:rPr lang="en-US" sz="1200" spc="-30">
                          <a:latin typeface="Aptos SemiBold"/>
                          <a:cs typeface="Verdana"/>
                        </a:rPr>
                        <a:t>other</a:t>
                      </a:r>
                      <a:r>
                        <a:rPr lang="en-US" sz="1200" spc="-75">
                          <a:latin typeface="Aptos SemiBold"/>
                          <a:cs typeface="Verdana"/>
                        </a:rPr>
                        <a:t> </a:t>
                      </a:r>
                      <a:r>
                        <a:rPr lang="en-US" sz="1200">
                          <a:latin typeface="Aptos SemiBold"/>
                          <a:cs typeface="Verdana"/>
                        </a:rPr>
                        <a:t>special</a:t>
                      </a:r>
                      <a:r>
                        <a:rPr lang="en-US" sz="1200" spc="-95">
                          <a:latin typeface="Aptos SemiBold"/>
                          <a:cs typeface="Verdana"/>
                        </a:rPr>
                        <a:t> </a:t>
                      </a:r>
                      <a:r>
                        <a:rPr lang="en-US" sz="1200" spc="-20">
                          <a:latin typeface="Aptos SemiBold"/>
                          <a:cs typeface="Verdana"/>
                        </a:rPr>
                        <a:t>event</a:t>
                      </a:r>
                      <a:endParaRPr lang="en-US" sz="1200">
                        <a:latin typeface="Aptos SemiBold"/>
                        <a:cs typeface="Verdana"/>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7"/>
                  </a:ext>
                </a:extLst>
              </a:tr>
              <a:tr h="473012">
                <a:tc>
                  <a:txBody>
                    <a:bodyPr/>
                    <a:lstStyle/>
                    <a:p>
                      <a:pPr marL="69850">
                        <a:lnSpc>
                          <a:spcPct val="100000"/>
                        </a:lnSpc>
                        <a:spcBef>
                          <a:spcPts val="20"/>
                        </a:spcBef>
                      </a:pPr>
                      <a:r>
                        <a:rPr lang="en-US" sz="1200" spc="-229">
                          <a:latin typeface="Aptos SemiBold"/>
                          <a:cs typeface="Verdana"/>
                        </a:rPr>
                        <a:t>I</a:t>
                      </a:r>
                      <a:r>
                        <a:rPr lang="en-US" sz="1200" spc="-65">
                          <a:latin typeface="Aptos SemiBold"/>
                          <a:cs typeface="Verdana"/>
                        </a:rPr>
                        <a:t>  </a:t>
                      </a:r>
                      <a:r>
                        <a:rPr lang="en-US" sz="1200" spc="65">
                          <a:latin typeface="Aptos SemiBold"/>
                          <a:cs typeface="Verdana"/>
                        </a:rPr>
                        <a:t>can</a:t>
                      </a:r>
                      <a:r>
                        <a:rPr lang="en-US" sz="1200" spc="-35">
                          <a:latin typeface="Aptos SemiBold"/>
                          <a:cs typeface="Verdana"/>
                        </a:rPr>
                        <a:t> </a:t>
                      </a:r>
                      <a:r>
                        <a:rPr lang="en-US" sz="1200" spc="-55">
                          <a:latin typeface="Aptos SemiBold"/>
                          <a:cs typeface="Verdana"/>
                        </a:rPr>
                        <a:t>write</a:t>
                      </a:r>
                      <a:r>
                        <a:rPr lang="en-US" sz="1200" spc="-40">
                          <a:latin typeface="Aptos SemiBold"/>
                          <a:cs typeface="Verdana"/>
                        </a:rPr>
                        <a:t> </a:t>
                      </a:r>
                      <a:r>
                        <a:rPr lang="en-US" sz="1200">
                          <a:latin typeface="Aptos SemiBold"/>
                          <a:cs typeface="Verdana"/>
                        </a:rPr>
                        <a:t>and</a:t>
                      </a:r>
                      <a:r>
                        <a:rPr lang="en-US" sz="1200" spc="-60">
                          <a:latin typeface="Aptos SemiBold"/>
                          <a:cs typeface="Verdana"/>
                        </a:rPr>
                        <a:t> </a:t>
                      </a:r>
                      <a:r>
                        <a:rPr lang="en-US" sz="1200" spc="-20">
                          <a:latin typeface="Aptos SemiBold"/>
                          <a:cs typeface="Verdana"/>
                        </a:rPr>
                        <a:t>send</a:t>
                      </a:r>
                      <a:r>
                        <a:rPr lang="en-US" sz="1200" spc="-60">
                          <a:latin typeface="Aptos SemiBold"/>
                          <a:cs typeface="Verdana"/>
                        </a:rPr>
                        <a:t> </a:t>
                      </a:r>
                      <a:r>
                        <a:rPr lang="en-US" sz="1200">
                          <a:latin typeface="Aptos SemiBold"/>
                          <a:cs typeface="Verdana"/>
                        </a:rPr>
                        <a:t>an</a:t>
                      </a:r>
                      <a:r>
                        <a:rPr lang="en-US" sz="1200" spc="-60">
                          <a:latin typeface="Aptos SemiBold"/>
                          <a:cs typeface="Verdana"/>
                        </a:rPr>
                        <a:t> </a:t>
                      </a:r>
                      <a:r>
                        <a:rPr lang="en-US" sz="1200" spc="-10">
                          <a:latin typeface="Aptos SemiBold"/>
                          <a:cs typeface="Verdana"/>
                        </a:rPr>
                        <a:t>email, note or letter (including comments on Google Classroom)</a:t>
                      </a:r>
                      <a:endParaRPr lang="en-US" sz="1200">
                        <a:latin typeface="Aptos SemiBold"/>
                        <a:cs typeface="Verdana"/>
                      </a:endParaRPr>
                    </a:p>
                  </a:txBody>
                  <a:tcPr marL="0" marR="0" marT="2540" marB="0">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tcPr>
                </a:tc>
                <a:tc>
                  <a:txBody>
                    <a:bodyPr/>
                    <a:lstStyle/>
                    <a:p>
                      <a:pPr>
                        <a:lnSpc>
                          <a:spcPct val="100000"/>
                        </a:lnSpc>
                      </a:pPr>
                      <a:endParaRPr lang="en-US" sz="1200">
                        <a:latin typeface="Aptos SemiBold"/>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48755">
                <a:tc>
                  <a:txBody>
                    <a:bodyPr/>
                    <a:lstStyle/>
                    <a:p>
                      <a:pPr marL="69850">
                        <a:lnSpc>
                          <a:spcPct val="100000"/>
                        </a:lnSpc>
                        <a:spcBef>
                          <a:spcPts val="20"/>
                        </a:spcBef>
                      </a:pPr>
                      <a:r>
                        <a:rPr lang="en-US" sz="1200">
                          <a:latin typeface="Aptos SemiBold"/>
                          <a:cs typeface="Verdana"/>
                        </a:rPr>
                        <a:t>I can pack and unpack my own bag for swimming</a:t>
                      </a:r>
                    </a:p>
                  </a:txBody>
                  <a:tcPr marL="0" marR="0" marT="2540" marB="0">
                    <a:lnL w="6350">
                      <a:solidFill>
                        <a:srgbClr val="000000"/>
                      </a:solidFill>
                      <a:prstDash val="solid"/>
                    </a:lnL>
                    <a:lnR w="6350" cap="flat" cmpd="sng" algn="ctr">
                      <a:solidFill>
                        <a:srgbClr val="000000"/>
                      </a:solidFill>
                      <a:prstDash val="solid"/>
                      <a:round/>
                      <a:headEnd type="none" w="med" len="med"/>
                      <a:tailEnd type="none" w="med" len="med"/>
                    </a:lnR>
                    <a:lnT w="6350">
                      <a:solidFill>
                        <a:srgbClr val="000000"/>
                      </a:solidFill>
                      <a:prstDash val="solid"/>
                    </a:lnT>
                    <a:lnB w="6350" cap="flat" cmpd="sng" algn="ctr">
                      <a:solidFill>
                        <a:srgbClr val="000000"/>
                      </a:solidFill>
                      <a:prstDash val="solid"/>
                      <a:round/>
                      <a:headEnd type="none" w="med" len="med"/>
                      <a:tailEnd type="none" w="med" len="med"/>
                    </a:lnB>
                  </a:tcPr>
                </a:tc>
                <a:tc>
                  <a:txBody>
                    <a:bodyPr/>
                    <a:lstStyle/>
                    <a:p>
                      <a:pPr>
                        <a:lnSpc>
                          <a:spcPct val="100000"/>
                        </a:lnSpc>
                      </a:pPr>
                      <a:endParaRPr lang="en-US" sz="1200">
                        <a:latin typeface="Aptos SemiBold"/>
                        <a:cs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a:solidFill>
                        <a:srgbClr val="000000"/>
                      </a:solidFill>
                      <a:prstDash val="solid"/>
                    </a:lnT>
                    <a:lnB w="6350" cap="flat" cmpd="sng" algn="ctr">
                      <a:solidFill>
                        <a:srgbClr val="000000"/>
                      </a:solidFill>
                      <a:prstDash val="solid"/>
                      <a:round/>
                      <a:headEnd type="none" w="med" len="med"/>
                      <a:tailEnd type="none" w="med" len="med"/>
                    </a:lnB>
                  </a:tcPr>
                </a:tc>
                <a:tc>
                  <a:txBody>
                    <a:bodyPr/>
                    <a:lstStyle/>
                    <a:p>
                      <a:pPr>
                        <a:lnSpc>
                          <a:spcPct val="100000"/>
                        </a:lnSpc>
                      </a:pPr>
                      <a:endParaRPr lang="en-US" sz="1200">
                        <a:latin typeface="Aptos SemiBold"/>
                        <a:cs typeface="Times New Roman"/>
                      </a:endParaRPr>
                    </a:p>
                  </a:txBody>
                  <a:tcPr marL="0" marR="0" marT="0" marB="0">
                    <a:lnL w="6350" cap="flat" cmpd="sng" algn="ctr">
                      <a:solidFill>
                        <a:srgbClr val="000000"/>
                      </a:solidFill>
                      <a:prstDash val="solid"/>
                      <a:round/>
                      <a:headEnd type="none" w="med" len="med"/>
                      <a:tailEnd type="none" w="med" len="me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139871"/>
                  </a:ext>
                </a:extLst>
              </a:tr>
              <a:tr h="448755">
                <a:tc>
                  <a:txBody>
                    <a:bodyPr/>
                    <a:lstStyle/>
                    <a:p>
                      <a:pPr marL="69850">
                        <a:lnSpc>
                          <a:spcPct val="100000"/>
                        </a:lnSpc>
                        <a:spcBef>
                          <a:spcPts val="20"/>
                        </a:spcBef>
                      </a:pPr>
                      <a:r>
                        <a:rPr lang="en-US" sz="1200">
                          <a:latin typeface="Aptos SemiBold"/>
                          <a:cs typeface="Verdana"/>
                        </a:rPr>
                        <a:t>I can ask for extra copies of letters, home learning </a:t>
                      </a:r>
                      <a:r>
                        <a:rPr lang="en-US" sz="1200" err="1">
                          <a:latin typeface="Aptos SemiBold"/>
                          <a:cs typeface="Verdana"/>
                        </a:rPr>
                        <a:t>etc</a:t>
                      </a:r>
                      <a:r>
                        <a:rPr lang="en-US" sz="1200">
                          <a:latin typeface="Aptos SemiBold"/>
                          <a:cs typeface="Verdana"/>
                        </a:rPr>
                        <a:t>… myself</a:t>
                      </a:r>
                    </a:p>
                  </a:txBody>
                  <a:tcPr marL="0" marR="0" marT="2540" marB="0">
                    <a:lnL w="6350">
                      <a:solidFill>
                        <a:srgbClr val="000000"/>
                      </a:solidFill>
                      <a:prstDash val="solid"/>
                    </a:lnL>
                    <a:lnR w="6350" cap="flat" cmpd="sng" algn="ctr">
                      <a:solidFill>
                        <a:srgbClr val="000000"/>
                      </a:solidFill>
                      <a:prstDash val="solid"/>
                      <a:round/>
                      <a:headEnd type="none" w="med" len="med"/>
                      <a:tailEnd type="none" w="med" len="med"/>
                    </a:lnR>
                    <a:lnT w="6350">
                      <a:solidFill>
                        <a:srgbClr val="000000"/>
                      </a:solidFill>
                      <a:prstDash val="solid"/>
                    </a:lnT>
                    <a:lnB w="6350" cap="flat" cmpd="sng" algn="ctr">
                      <a:solidFill>
                        <a:srgbClr val="000000"/>
                      </a:solidFill>
                      <a:prstDash val="solid"/>
                      <a:round/>
                      <a:headEnd type="none" w="med" len="med"/>
                      <a:tailEnd type="none" w="med" len="med"/>
                    </a:lnB>
                  </a:tcPr>
                </a:tc>
                <a:tc>
                  <a:txBody>
                    <a:bodyPr/>
                    <a:lstStyle/>
                    <a:p>
                      <a:pPr>
                        <a:lnSpc>
                          <a:spcPct val="100000"/>
                        </a:lnSpc>
                      </a:pPr>
                      <a:endParaRPr lang="en-US" sz="1200">
                        <a:latin typeface="Aptos SemiBold"/>
                        <a:cs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a:solidFill>
                        <a:srgbClr val="000000"/>
                      </a:solidFill>
                      <a:prstDash val="solid"/>
                    </a:lnT>
                    <a:lnB w="6350" cap="flat" cmpd="sng" algn="ctr">
                      <a:solidFill>
                        <a:srgbClr val="000000"/>
                      </a:solidFill>
                      <a:prstDash val="solid"/>
                      <a:round/>
                      <a:headEnd type="none" w="med" len="med"/>
                      <a:tailEnd type="none" w="med" len="med"/>
                    </a:lnB>
                  </a:tcPr>
                </a:tc>
                <a:tc>
                  <a:txBody>
                    <a:bodyPr/>
                    <a:lstStyle/>
                    <a:p>
                      <a:pPr>
                        <a:lnSpc>
                          <a:spcPct val="100000"/>
                        </a:lnSpc>
                      </a:pPr>
                      <a:endParaRPr lang="en-US" sz="1200">
                        <a:latin typeface="Aptos SemiBold"/>
                        <a:cs typeface="Times New Roman"/>
                      </a:endParaRPr>
                    </a:p>
                  </a:txBody>
                  <a:tcPr marL="0" marR="0" marT="0" marB="0">
                    <a:lnL w="6350" cap="flat" cmpd="sng" algn="ctr">
                      <a:solidFill>
                        <a:srgbClr val="000000"/>
                      </a:solidFill>
                      <a:prstDash val="solid"/>
                      <a:round/>
                      <a:headEnd type="none" w="med" len="med"/>
                      <a:tailEnd type="none" w="med" len="me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49567"/>
                  </a:ext>
                </a:extLst>
              </a:tr>
              <a:tr h="448755">
                <a:tc>
                  <a:txBody>
                    <a:bodyPr/>
                    <a:lstStyle/>
                    <a:p>
                      <a:pPr marL="69850" lvl="0">
                        <a:lnSpc>
                          <a:spcPct val="100000"/>
                        </a:lnSpc>
                        <a:spcBef>
                          <a:spcPts val="20"/>
                        </a:spcBef>
                        <a:buNone/>
                      </a:pPr>
                      <a:r>
                        <a:rPr lang="en-US" sz="1200">
                          <a:latin typeface="Aptos SemiBold"/>
                          <a:cs typeface="Verdana"/>
                        </a:rPr>
                        <a:t>I am comfortable with staying overnight at a friend's, relative or residential </a:t>
                      </a:r>
                    </a:p>
                  </a:txBody>
                  <a:tcPr marL="0" marR="0" marT="2540" marB="0">
                    <a:lnL w="6350">
                      <a:solidFill>
                        <a:srgbClr val="000000"/>
                      </a:solidFill>
                    </a:lnL>
                    <a:lnR w="6350">
                      <a:solidFill>
                        <a:srgbClr val="000000"/>
                      </a:solidFill>
                    </a:lnR>
                    <a:lnT w="6350">
                      <a:solidFill>
                        <a:srgbClr val="000000"/>
                      </a:solidFill>
                    </a:lnT>
                    <a:lnB w="6350">
                      <a:solidFill>
                        <a:srgbClr val="000000"/>
                      </a:solidFill>
                    </a:lnB>
                  </a:tcPr>
                </a:tc>
                <a:tc>
                  <a:txBody>
                    <a:bodyPr/>
                    <a:lstStyle/>
                    <a:p>
                      <a:pPr lvl="0">
                        <a:lnSpc>
                          <a:spcPct val="100000"/>
                        </a:lnSpc>
                        <a:buNone/>
                      </a:pPr>
                      <a:endParaRPr lang="en-US" sz="1200">
                        <a:latin typeface="Aptos SemiBold"/>
                        <a:cs typeface="Times New Roman"/>
                      </a:endParaRPr>
                    </a:p>
                  </a:txBody>
                  <a:tcPr marL="0" marR="0" marT="0" marB="0">
                    <a:lnL w="6350">
                      <a:solidFill>
                        <a:srgbClr val="000000"/>
                      </a:solidFill>
                    </a:lnL>
                    <a:lnR w="6350">
                      <a:solidFill>
                        <a:srgbClr val="000000"/>
                      </a:solidFill>
                    </a:lnR>
                    <a:lnT w="6350">
                      <a:solidFill>
                        <a:srgbClr val="000000"/>
                      </a:solidFill>
                    </a:lnT>
                    <a:lnB w="6350">
                      <a:solidFill>
                        <a:srgbClr val="000000"/>
                      </a:solidFill>
                    </a:lnB>
                  </a:tcPr>
                </a:tc>
                <a:tc>
                  <a:txBody>
                    <a:bodyPr/>
                    <a:lstStyle/>
                    <a:p>
                      <a:pPr lvl="0">
                        <a:lnSpc>
                          <a:spcPct val="100000"/>
                        </a:lnSpc>
                        <a:buNone/>
                      </a:pPr>
                      <a:endParaRPr lang="en-US" sz="1200" dirty="0">
                        <a:latin typeface="Aptos SemiBold"/>
                        <a:cs typeface="Times New Roman"/>
                      </a:endParaRPr>
                    </a:p>
                  </a:txBody>
                  <a:tcPr marL="0" marR="0" marT="0" marB="0">
                    <a:lnL w="6350">
                      <a:solidFill>
                        <a:srgbClr val="000000"/>
                      </a:solidFill>
                    </a:lnL>
                    <a:lnR w="6350">
                      <a:solidFill>
                        <a:srgbClr val="000000"/>
                      </a:solidFill>
                    </a:lnR>
                    <a:lnT w="6350">
                      <a:solidFill>
                        <a:srgbClr val="000000"/>
                      </a:solidFill>
                    </a:lnT>
                    <a:lnB w="6350">
                      <a:solidFill>
                        <a:srgbClr val="000000"/>
                      </a:solidFill>
                    </a:lnB>
                  </a:tcPr>
                </a:tc>
                <a:extLst>
                  <a:ext uri="{0D108BD9-81ED-4DB2-BD59-A6C34878D82A}">
                    <a16:rowId xmlns:a16="http://schemas.microsoft.com/office/drawing/2014/main" val="3296305831"/>
                  </a:ext>
                </a:extLst>
              </a:tr>
            </a:tbl>
          </a:graphicData>
        </a:graphic>
      </p:graphicFrame>
    </p:spTree>
    <p:extLst>
      <p:ext uri="{BB962C8B-B14F-4D97-AF65-F5344CB8AC3E}">
        <p14:creationId xmlns:p14="http://schemas.microsoft.com/office/powerpoint/2010/main" val="342676278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2206914" y="2203364"/>
            <a:ext cx="9721516" cy="4955203"/>
          </a:xfrm>
          <a:prstGeom prst="rect">
            <a:avLst/>
          </a:prstGeom>
          <a:noFill/>
        </p:spPr>
        <p:txBody>
          <a:bodyPr wrap="square" rtlCol="0">
            <a:spAutoFit/>
          </a:bodyPr>
          <a:lstStyle/>
          <a:p>
            <a:pPr algn="ctr"/>
            <a:r>
              <a:rPr lang="en-GB" sz="3200" b="1" dirty="0"/>
              <a:t>Home Support</a:t>
            </a:r>
          </a:p>
          <a:p>
            <a:pPr marL="457200" indent="-457200">
              <a:buFont typeface="Arial" panose="020B0604020202020204" pitchFamily="34" charset="0"/>
              <a:buChar char="•"/>
            </a:pPr>
            <a:r>
              <a:rPr lang="en-GB" sz="2800" dirty="0"/>
              <a:t>Parental help with home learning, reading, spelling, times tables is vital (even at this age!). </a:t>
            </a:r>
          </a:p>
          <a:p>
            <a:pPr marL="457200" indent="-457200">
              <a:buFont typeface="Arial" panose="020B0604020202020204" pitchFamily="34" charset="0"/>
              <a:buChar char="•"/>
            </a:pPr>
            <a:r>
              <a:rPr lang="en-GB" sz="2800" dirty="0"/>
              <a:t>Independence/chores at home</a:t>
            </a:r>
          </a:p>
          <a:p>
            <a:pPr marL="457200" indent="-457200">
              <a:buFont typeface="Arial" panose="020B0604020202020204" pitchFamily="34" charset="0"/>
              <a:buChar char="•"/>
            </a:pPr>
            <a:r>
              <a:rPr lang="en-GB" sz="2800" dirty="0"/>
              <a:t>Encourage TT Rockstars at least 3 times per week</a:t>
            </a:r>
          </a:p>
          <a:p>
            <a:pPr marL="457200" indent="-457200">
              <a:buFont typeface="Arial" panose="020B0604020202020204" pitchFamily="34" charset="0"/>
              <a:buChar char="•"/>
            </a:pPr>
            <a:r>
              <a:rPr lang="en-GB" sz="2800" dirty="0"/>
              <a:t>E-safety – social media responsibility. Is your child ready to enter this world? </a:t>
            </a:r>
          </a:p>
          <a:p>
            <a:pPr marL="457200" indent="-457200">
              <a:buFont typeface="Arial" panose="020B0604020202020204" pitchFamily="34" charset="0"/>
              <a:buChar char="•"/>
            </a:pPr>
            <a:r>
              <a:rPr lang="en-GB" sz="2800" dirty="0"/>
              <a:t>Screen time before bed</a:t>
            </a:r>
          </a:p>
          <a:p>
            <a:pPr marL="457200" indent="-457200">
              <a:buFont typeface="Arial" panose="020B0604020202020204" pitchFamily="34" charset="0"/>
              <a:buChar char="•"/>
            </a:pPr>
            <a:r>
              <a:rPr lang="en-GB" sz="2800" dirty="0"/>
              <a:t>How to deal with an issue when playing out/online</a:t>
            </a:r>
          </a:p>
          <a:p>
            <a:pPr marL="457200" indent="-457200">
              <a:buFont typeface="Arial" panose="020B0604020202020204" pitchFamily="34" charset="0"/>
              <a:buChar char="•"/>
            </a:pPr>
            <a:r>
              <a:rPr lang="en-US" sz="2800" dirty="0"/>
              <a:t>Can take books from school for reading</a:t>
            </a:r>
            <a:endParaRPr lang="en-GB" sz="2800" dirty="0"/>
          </a:p>
          <a:p>
            <a:pPr algn="ctr"/>
            <a:endParaRPr lang="en-GB" sz="3200" b="1" dirty="0"/>
          </a:p>
        </p:txBody>
      </p:sp>
    </p:spTree>
    <p:extLst>
      <p:ext uri="{BB962C8B-B14F-4D97-AF65-F5344CB8AC3E}">
        <p14:creationId xmlns:p14="http://schemas.microsoft.com/office/powerpoint/2010/main" val="25407936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A99C19-BC13-A8DD-B459-E45ECA811486}"/>
              </a:ext>
            </a:extLst>
          </p:cNvPr>
          <p:cNvPicPr>
            <a:picLocks noChangeAspect="1"/>
          </p:cNvPicPr>
          <p:nvPr/>
        </p:nvPicPr>
        <p:blipFill>
          <a:blip r:embed="rId2"/>
          <a:stretch>
            <a:fillRect/>
          </a:stretch>
        </p:blipFill>
        <p:spPr>
          <a:xfrm>
            <a:off x="5737609" y="130172"/>
            <a:ext cx="6094352" cy="6597655"/>
          </a:xfrm>
          <a:prstGeom prst="rect">
            <a:avLst/>
          </a:prstGeom>
        </p:spPr>
      </p:pic>
      <p:sp>
        <p:nvSpPr>
          <p:cNvPr id="6" name="TextBox 5">
            <a:extLst>
              <a:ext uri="{FF2B5EF4-FFF2-40B4-BE49-F238E27FC236}">
                <a16:creationId xmlns:a16="http://schemas.microsoft.com/office/drawing/2014/main" id="{0143BAC0-5897-997B-22EA-0DF824C4079B}"/>
              </a:ext>
            </a:extLst>
          </p:cNvPr>
          <p:cNvSpPr txBox="1"/>
          <p:nvPr/>
        </p:nvSpPr>
        <p:spPr>
          <a:xfrm>
            <a:off x="1455576" y="1013926"/>
            <a:ext cx="4804548" cy="5016758"/>
          </a:xfrm>
          <a:prstGeom prst="rect">
            <a:avLst/>
          </a:prstGeom>
          <a:noFill/>
        </p:spPr>
        <p:txBody>
          <a:bodyPr wrap="square" rtlCol="0">
            <a:spAutoFit/>
          </a:bodyPr>
          <a:lstStyle/>
          <a:p>
            <a:r>
              <a:rPr lang="en-US" sz="3200" dirty="0"/>
              <a:t>These can be purchased on websites such as Amazon for approximately £5.00 and will really help you and your child with their </a:t>
            </a:r>
            <a:r>
              <a:rPr lang="en-US" sz="3200" dirty="0" err="1"/>
              <a:t>maths</a:t>
            </a:r>
            <a:r>
              <a:rPr lang="en-US" sz="3200" dirty="0"/>
              <a:t> journey this year. Ensure to select the book for their year group.  </a:t>
            </a:r>
            <a:endParaRPr lang="en-GB" sz="3200" dirty="0"/>
          </a:p>
        </p:txBody>
      </p:sp>
    </p:spTree>
    <p:extLst>
      <p:ext uri="{BB962C8B-B14F-4D97-AF65-F5344CB8AC3E}">
        <p14:creationId xmlns:p14="http://schemas.microsoft.com/office/powerpoint/2010/main" val="225114372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1336109" y="1102578"/>
            <a:ext cx="9721516" cy="5755422"/>
          </a:xfrm>
          <a:prstGeom prst="rect">
            <a:avLst/>
          </a:prstGeom>
          <a:noFill/>
        </p:spPr>
        <p:txBody>
          <a:bodyPr wrap="square" rtlCol="0">
            <a:spAutoFit/>
          </a:bodyPr>
          <a:lstStyle/>
          <a:p>
            <a:pPr algn="ctr"/>
            <a:r>
              <a:rPr lang="en-GB" sz="4800" b="1" dirty="0"/>
              <a:t>Visits/Trips</a:t>
            </a: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r>
              <a:rPr lang="en-GB" sz="3200" dirty="0"/>
              <a:t>Bolton Museum – October 2026</a:t>
            </a:r>
          </a:p>
          <a:p>
            <a:pPr marL="457200" indent="-457200">
              <a:buFont typeface="Arial" panose="020B0604020202020204" pitchFamily="34" charset="0"/>
              <a:buChar char="•"/>
            </a:pPr>
            <a:r>
              <a:rPr lang="en-GB" sz="3200" dirty="0"/>
              <a:t>Half termly local walk</a:t>
            </a:r>
          </a:p>
          <a:p>
            <a:pPr marL="457200" indent="-457200">
              <a:buFont typeface="Arial" panose="020B0604020202020204" pitchFamily="34" charset="0"/>
              <a:buChar char="•"/>
            </a:pPr>
            <a:r>
              <a:rPr lang="en-GB" sz="3200" dirty="0"/>
              <a:t>Other visits to be arranged, including an overnight stay at </a:t>
            </a:r>
            <a:r>
              <a:rPr lang="en-GB" sz="3200" dirty="0" err="1"/>
              <a:t>Castleshaw</a:t>
            </a:r>
            <a:r>
              <a:rPr lang="en-GB" sz="3200" dirty="0"/>
              <a:t> in May 2027 (more information to follow)</a:t>
            </a:r>
          </a:p>
          <a:p>
            <a:pPr marL="457200" indent="-457200">
              <a:buFont typeface="Arial" panose="020B0604020202020204" pitchFamily="34" charset="0"/>
              <a:buChar char="•"/>
            </a:pPr>
            <a:r>
              <a:rPr lang="en-GB" sz="3200" dirty="0"/>
              <a:t>Please prepare your child for this – packing own bags, making own beds, sleeping out, organising self etc…</a:t>
            </a:r>
          </a:p>
          <a:p>
            <a:pPr algn="ctr"/>
            <a:endParaRPr lang="en-GB" sz="3200" b="1" dirty="0"/>
          </a:p>
        </p:txBody>
      </p:sp>
    </p:spTree>
    <p:extLst>
      <p:ext uri="{BB962C8B-B14F-4D97-AF65-F5344CB8AC3E}">
        <p14:creationId xmlns:p14="http://schemas.microsoft.com/office/powerpoint/2010/main" val="209748712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6ABFD-E458-C47E-FC7F-8A66431F1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09FA0-C24A-5DB7-562B-874E5F3C3D3D}"/>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03B9F521-D42C-0FFA-E5FA-94FEAB6C4882}"/>
              </a:ext>
            </a:extLst>
          </p:cNvPr>
          <p:cNvPicPr>
            <a:picLocks noChangeAspect="1"/>
          </p:cNvPicPr>
          <p:nvPr/>
        </p:nvPicPr>
        <p:blipFill>
          <a:blip r:embed="rId2"/>
          <a:stretch>
            <a:fillRect/>
          </a:stretch>
        </p:blipFill>
        <p:spPr>
          <a:xfrm>
            <a:off x="89398" y="25083"/>
            <a:ext cx="9446488" cy="1847850"/>
          </a:xfrm>
          <a:prstGeom prst="rect">
            <a:avLst/>
          </a:prstGeom>
        </p:spPr>
      </p:pic>
      <p:pic>
        <p:nvPicPr>
          <p:cNvPr id="5" name="Picture 4">
            <a:extLst>
              <a:ext uri="{FF2B5EF4-FFF2-40B4-BE49-F238E27FC236}">
                <a16:creationId xmlns:a16="http://schemas.microsoft.com/office/drawing/2014/main" id="{296C00DF-75DD-55DA-EFB6-1A3786BA6134}"/>
              </a:ext>
            </a:extLst>
          </p:cNvPr>
          <p:cNvPicPr>
            <a:picLocks noChangeAspect="1"/>
          </p:cNvPicPr>
          <p:nvPr/>
        </p:nvPicPr>
        <p:blipFill>
          <a:blip r:embed="rId3"/>
          <a:stretch>
            <a:fillRect/>
          </a:stretch>
        </p:blipFill>
        <p:spPr>
          <a:xfrm>
            <a:off x="9875519" y="0"/>
            <a:ext cx="2052911" cy="1974170"/>
          </a:xfrm>
          <a:prstGeom prst="rect">
            <a:avLst/>
          </a:prstGeom>
        </p:spPr>
      </p:pic>
      <p:sp>
        <p:nvSpPr>
          <p:cNvPr id="6" name="TextBox 5">
            <a:extLst>
              <a:ext uri="{FF2B5EF4-FFF2-40B4-BE49-F238E27FC236}">
                <a16:creationId xmlns:a16="http://schemas.microsoft.com/office/drawing/2014/main" id="{2B340DB4-F700-EC39-3653-009051051108}"/>
              </a:ext>
            </a:extLst>
          </p:cNvPr>
          <p:cNvSpPr txBox="1"/>
          <p:nvPr/>
        </p:nvSpPr>
        <p:spPr>
          <a:xfrm>
            <a:off x="1143016" y="1738380"/>
            <a:ext cx="10652744" cy="3785652"/>
          </a:xfrm>
          <a:prstGeom prst="rect">
            <a:avLst/>
          </a:prstGeom>
          <a:noFill/>
        </p:spPr>
        <p:txBody>
          <a:bodyPr wrap="square" rtlCol="0">
            <a:spAutoFit/>
          </a:bodyPr>
          <a:lstStyle/>
          <a:p>
            <a:pPr algn="ctr"/>
            <a:r>
              <a:rPr lang="en-GB" sz="4800" b="1" dirty="0"/>
              <a:t>Uniform Reminders</a:t>
            </a:r>
          </a:p>
          <a:p>
            <a:pPr algn="ctr"/>
            <a:endParaRPr lang="en-GB" sz="3200" b="1" dirty="0"/>
          </a:p>
          <a:p>
            <a:pPr algn="ctr"/>
            <a:r>
              <a:rPr lang="en-GB" sz="3200" b="1" dirty="0"/>
              <a:t>There have been some updates to our policy. Please support us with this from September. </a:t>
            </a:r>
          </a:p>
          <a:p>
            <a:pPr algn="ctr"/>
            <a:endParaRPr lang="en-GB" sz="3200" b="1" dirty="0"/>
          </a:p>
          <a:p>
            <a:pPr algn="ctr"/>
            <a:r>
              <a:rPr lang="en-GB" sz="3200" b="1" i="1" dirty="0"/>
              <a:t>Information is on our website under “Uniform Expectations”</a:t>
            </a:r>
          </a:p>
        </p:txBody>
      </p:sp>
    </p:spTree>
    <p:extLst>
      <p:ext uri="{BB962C8B-B14F-4D97-AF65-F5344CB8AC3E}">
        <p14:creationId xmlns:p14="http://schemas.microsoft.com/office/powerpoint/2010/main" val="115339668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78E0F-7000-A142-5F82-77A43A75AC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6B26CD-1842-CADA-95DE-2AA45FD8BAB2}"/>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57168963-7EFF-9B81-F999-25A6D34E6A17}"/>
              </a:ext>
            </a:extLst>
          </p:cNvPr>
          <p:cNvPicPr>
            <a:picLocks noChangeAspect="1"/>
          </p:cNvPicPr>
          <p:nvPr/>
        </p:nvPicPr>
        <p:blipFill>
          <a:blip r:embed="rId2"/>
          <a:stretch>
            <a:fillRect/>
          </a:stretch>
        </p:blipFill>
        <p:spPr>
          <a:xfrm>
            <a:off x="89398" y="25083"/>
            <a:ext cx="9446488" cy="1847850"/>
          </a:xfrm>
          <a:prstGeom prst="rect">
            <a:avLst/>
          </a:prstGeom>
        </p:spPr>
      </p:pic>
      <p:pic>
        <p:nvPicPr>
          <p:cNvPr id="5" name="Picture 4">
            <a:extLst>
              <a:ext uri="{FF2B5EF4-FFF2-40B4-BE49-F238E27FC236}">
                <a16:creationId xmlns:a16="http://schemas.microsoft.com/office/drawing/2014/main" id="{AF64C2DC-AFBD-90C7-211D-2E89D7A1E6EC}"/>
              </a:ext>
            </a:extLst>
          </p:cNvPr>
          <p:cNvPicPr>
            <a:picLocks noChangeAspect="1"/>
          </p:cNvPicPr>
          <p:nvPr/>
        </p:nvPicPr>
        <p:blipFill>
          <a:blip r:embed="rId3"/>
          <a:stretch>
            <a:fillRect/>
          </a:stretch>
        </p:blipFill>
        <p:spPr>
          <a:xfrm>
            <a:off x="9875519" y="0"/>
            <a:ext cx="2052911" cy="1974170"/>
          </a:xfrm>
          <a:prstGeom prst="rect">
            <a:avLst/>
          </a:prstGeom>
        </p:spPr>
      </p:pic>
      <p:sp>
        <p:nvSpPr>
          <p:cNvPr id="6" name="TextBox 5">
            <a:extLst>
              <a:ext uri="{FF2B5EF4-FFF2-40B4-BE49-F238E27FC236}">
                <a16:creationId xmlns:a16="http://schemas.microsoft.com/office/drawing/2014/main" id="{36B5DF96-7FC0-157F-4EE8-2BDC08B9B8FF}"/>
              </a:ext>
            </a:extLst>
          </p:cNvPr>
          <p:cNvSpPr txBox="1"/>
          <p:nvPr/>
        </p:nvSpPr>
        <p:spPr>
          <a:xfrm>
            <a:off x="5100671" y="2013781"/>
            <a:ext cx="6914132" cy="5755422"/>
          </a:xfrm>
          <a:prstGeom prst="rect">
            <a:avLst/>
          </a:prstGeom>
          <a:noFill/>
        </p:spPr>
        <p:txBody>
          <a:bodyPr wrap="square" rtlCol="0">
            <a:spAutoFit/>
          </a:bodyPr>
          <a:lstStyle/>
          <a:p>
            <a:pPr algn="ctr"/>
            <a:r>
              <a:rPr lang="en-GB" sz="4800" b="1" dirty="0"/>
              <a:t>New Home/School Agreement</a:t>
            </a:r>
          </a:p>
          <a:p>
            <a:pPr algn="ctr"/>
            <a:endParaRPr lang="en-GB" sz="4800" b="1" dirty="0"/>
          </a:p>
          <a:p>
            <a:pPr algn="ctr"/>
            <a:r>
              <a:rPr lang="en-GB" sz="4000" dirty="0"/>
              <a:t>Please take two copies and sign both. Please leave one in school for your child to sign. </a:t>
            </a:r>
          </a:p>
          <a:p>
            <a:pPr marL="457200" indent="-457200">
              <a:buFont typeface="Arial" panose="020B0604020202020204" pitchFamily="34" charset="0"/>
              <a:buChar char="•"/>
            </a:pPr>
            <a:endParaRPr lang="en-GB" sz="3200" dirty="0"/>
          </a:p>
          <a:p>
            <a:pPr algn="ctr"/>
            <a:endParaRPr lang="en-GB" sz="3200" b="1" dirty="0"/>
          </a:p>
        </p:txBody>
      </p:sp>
      <p:pic>
        <p:nvPicPr>
          <p:cNvPr id="7" name="Picture 6">
            <a:extLst>
              <a:ext uri="{FF2B5EF4-FFF2-40B4-BE49-F238E27FC236}">
                <a16:creationId xmlns:a16="http://schemas.microsoft.com/office/drawing/2014/main" id="{27BF7334-729B-048B-0369-F4ACB752CABF}"/>
              </a:ext>
            </a:extLst>
          </p:cNvPr>
          <p:cNvPicPr>
            <a:picLocks noChangeAspect="1"/>
          </p:cNvPicPr>
          <p:nvPr/>
        </p:nvPicPr>
        <p:blipFill>
          <a:blip r:embed="rId4"/>
          <a:stretch>
            <a:fillRect/>
          </a:stretch>
        </p:blipFill>
        <p:spPr>
          <a:xfrm rot="20360732">
            <a:off x="1007132" y="1555864"/>
            <a:ext cx="4130398" cy="4968671"/>
          </a:xfrm>
          <a:prstGeom prst="rect">
            <a:avLst/>
          </a:prstGeom>
        </p:spPr>
      </p:pic>
    </p:spTree>
    <p:extLst>
      <p:ext uri="{BB962C8B-B14F-4D97-AF65-F5344CB8AC3E}">
        <p14:creationId xmlns:p14="http://schemas.microsoft.com/office/powerpoint/2010/main" val="271335480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321BB-DCC9-8614-8BB2-3B0A782FA0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E34A4-BCDA-3E8A-5050-0B0CB6EABBEC}"/>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D4AE028B-79DB-0304-DB1E-8187D26C78C1}"/>
              </a:ext>
            </a:extLst>
          </p:cNvPr>
          <p:cNvPicPr>
            <a:picLocks noChangeAspect="1"/>
          </p:cNvPicPr>
          <p:nvPr/>
        </p:nvPicPr>
        <p:blipFill>
          <a:blip r:embed="rId2"/>
          <a:stretch>
            <a:fillRect/>
          </a:stretch>
        </p:blipFill>
        <p:spPr>
          <a:xfrm>
            <a:off x="89398" y="25083"/>
            <a:ext cx="9446488" cy="1847850"/>
          </a:xfrm>
          <a:prstGeom prst="rect">
            <a:avLst/>
          </a:prstGeom>
        </p:spPr>
      </p:pic>
      <p:pic>
        <p:nvPicPr>
          <p:cNvPr id="5" name="Picture 4">
            <a:extLst>
              <a:ext uri="{FF2B5EF4-FFF2-40B4-BE49-F238E27FC236}">
                <a16:creationId xmlns:a16="http://schemas.microsoft.com/office/drawing/2014/main" id="{C81BF34C-F624-4ED5-8DF7-32116A6D95A0}"/>
              </a:ext>
            </a:extLst>
          </p:cNvPr>
          <p:cNvPicPr>
            <a:picLocks noChangeAspect="1"/>
          </p:cNvPicPr>
          <p:nvPr/>
        </p:nvPicPr>
        <p:blipFill>
          <a:blip r:embed="rId3"/>
          <a:stretch>
            <a:fillRect/>
          </a:stretch>
        </p:blipFill>
        <p:spPr>
          <a:xfrm>
            <a:off x="9875519" y="0"/>
            <a:ext cx="2052911" cy="1974170"/>
          </a:xfrm>
          <a:prstGeom prst="rect">
            <a:avLst/>
          </a:prstGeom>
        </p:spPr>
      </p:pic>
      <p:sp>
        <p:nvSpPr>
          <p:cNvPr id="6" name="TextBox 5">
            <a:extLst>
              <a:ext uri="{FF2B5EF4-FFF2-40B4-BE49-F238E27FC236}">
                <a16:creationId xmlns:a16="http://schemas.microsoft.com/office/drawing/2014/main" id="{DFEBF69D-EEBB-AD7F-32F0-D0D222F19071}"/>
              </a:ext>
            </a:extLst>
          </p:cNvPr>
          <p:cNvSpPr txBox="1"/>
          <p:nvPr/>
        </p:nvSpPr>
        <p:spPr>
          <a:xfrm>
            <a:off x="5100671" y="2013781"/>
            <a:ext cx="6914132" cy="4031873"/>
          </a:xfrm>
          <a:prstGeom prst="rect">
            <a:avLst/>
          </a:prstGeom>
          <a:noFill/>
        </p:spPr>
        <p:txBody>
          <a:bodyPr wrap="square" rtlCol="0">
            <a:spAutoFit/>
          </a:bodyPr>
          <a:lstStyle/>
          <a:p>
            <a:pPr algn="ctr"/>
            <a:r>
              <a:rPr lang="en-GB" sz="4800" b="1" dirty="0"/>
              <a:t>New Digital Expectations Pass</a:t>
            </a:r>
          </a:p>
          <a:p>
            <a:pPr algn="ctr"/>
            <a:endParaRPr lang="en-GB" sz="4800" b="1" dirty="0"/>
          </a:p>
          <a:p>
            <a:pPr algn="ctr"/>
            <a:r>
              <a:rPr lang="en-GB" sz="4000" dirty="0"/>
              <a:t>Please take a copy for your information. </a:t>
            </a:r>
            <a:endParaRPr lang="en-GB" sz="3200" dirty="0"/>
          </a:p>
          <a:p>
            <a:pPr algn="ctr"/>
            <a:endParaRPr lang="en-GB" sz="3200" b="1" dirty="0"/>
          </a:p>
        </p:txBody>
      </p:sp>
      <p:pic>
        <p:nvPicPr>
          <p:cNvPr id="8" name="Picture 7">
            <a:extLst>
              <a:ext uri="{FF2B5EF4-FFF2-40B4-BE49-F238E27FC236}">
                <a16:creationId xmlns:a16="http://schemas.microsoft.com/office/drawing/2014/main" id="{D4C54CCC-D685-98EA-7475-E9DC2B787655}"/>
              </a:ext>
            </a:extLst>
          </p:cNvPr>
          <p:cNvPicPr>
            <a:picLocks noChangeAspect="1"/>
          </p:cNvPicPr>
          <p:nvPr/>
        </p:nvPicPr>
        <p:blipFill>
          <a:blip r:embed="rId4"/>
          <a:stretch>
            <a:fillRect/>
          </a:stretch>
        </p:blipFill>
        <p:spPr>
          <a:xfrm rot="20295591">
            <a:off x="1438238" y="1555618"/>
            <a:ext cx="3241442" cy="4676741"/>
          </a:xfrm>
          <a:prstGeom prst="rect">
            <a:avLst/>
          </a:prstGeom>
        </p:spPr>
      </p:pic>
    </p:spTree>
    <p:extLst>
      <p:ext uri="{BB962C8B-B14F-4D97-AF65-F5344CB8AC3E}">
        <p14:creationId xmlns:p14="http://schemas.microsoft.com/office/powerpoint/2010/main" val="195268334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1143016" y="1738380"/>
            <a:ext cx="10652744" cy="5693866"/>
          </a:xfrm>
          <a:prstGeom prst="rect">
            <a:avLst/>
          </a:prstGeom>
          <a:noFill/>
        </p:spPr>
        <p:txBody>
          <a:bodyPr wrap="square" rtlCol="0">
            <a:spAutoFit/>
          </a:bodyPr>
          <a:lstStyle/>
          <a:p>
            <a:pPr algn="ctr"/>
            <a:r>
              <a:rPr lang="en-GB" sz="4800" b="1" dirty="0"/>
              <a:t>Swimming </a:t>
            </a: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r>
              <a:rPr lang="en-GB" sz="2800" dirty="0"/>
              <a:t>Year 5 will swim in the second half of this Autumn Term on Wednesday afternoons, up to Christmas. </a:t>
            </a:r>
          </a:p>
          <a:p>
            <a:pPr marL="457200" indent="-457200">
              <a:buFont typeface="Arial" panose="020B0604020202020204" pitchFamily="34" charset="0"/>
              <a:buChar char="•"/>
            </a:pPr>
            <a:r>
              <a:rPr lang="en-GB" sz="2800" dirty="0"/>
              <a:t>We swim at Saddleworth Baths in Uppermill.</a:t>
            </a:r>
          </a:p>
          <a:p>
            <a:pPr marL="457200" indent="-457200">
              <a:buFont typeface="Arial" panose="020B0604020202020204" pitchFamily="34" charset="0"/>
              <a:buChar char="•"/>
            </a:pPr>
            <a:r>
              <a:rPr lang="en-GB" sz="2800" dirty="0"/>
              <a:t>The lessons are led by swimming teachers who follow Oldham’s programme. This includes water safety. </a:t>
            </a:r>
          </a:p>
          <a:p>
            <a:pPr marL="457200" indent="-457200">
              <a:buFont typeface="Arial" panose="020B0604020202020204" pitchFamily="34" charset="0"/>
              <a:buChar char="•"/>
            </a:pPr>
            <a:r>
              <a:rPr lang="en-GB" sz="2800" dirty="0"/>
              <a:t>Please encourage your child to pack/unpack their own swimming bag each week.</a:t>
            </a:r>
          </a:p>
          <a:p>
            <a:pPr marL="457200" indent="-457200">
              <a:buFont typeface="Arial" panose="020B0604020202020204" pitchFamily="34" charset="0"/>
              <a:buChar char="•"/>
            </a:pPr>
            <a:r>
              <a:rPr lang="en-GB" sz="2800" dirty="0"/>
              <a:t>Any concerns with this, please talk to us! Mrs Bebbington will accompany the class and support. </a:t>
            </a:r>
          </a:p>
          <a:p>
            <a:pPr algn="ctr"/>
            <a:endParaRPr lang="en-GB" sz="3200" b="1" dirty="0"/>
          </a:p>
        </p:txBody>
      </p:sp>
    </p:spTree>
    <p:extLst>
      <p:ext uri="{BB962C8B-B14F-4D97-AF65-F5344CB8AC3E}">
        <p14:creationId xmlns:p14="http://schemas.microsoft.com/office/powerpoint/2010/main" val="116948512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1380930" y="1754604"/>
            <a:ext cx="10547500" cy="4093428"/>
          </a:xfrm>
          <a:prstGeom prst="rect">
            <a:avLst/>
          </a:prstGeom>
          <a:noFill/>
        </p:spPr>
        <p:txBody>
          <a:bodyPr wrap="square" rtlCol="0">
            <a:spAutoFit/>
          </a:bodyPr>
          <a:lstStyle/>
          <a:p>
            <a:pPr algn="ctr"/>
            <a:r>
              <a:rPr lang="en-GB" sz="4400" b="1" dirty="0"/>
              <a:t>Contact</a:t>
            </a:r>
          </a:p>
          <a:p>
            <a:pPr marL="457200" indent="-457200">
              <a:buFont typeface="Arial" panose="020B0604020202020204" pitchFamily="34" charset="0"/>
              <a:buChar char="•"/>
            </a:pPr>
            <a:r>
              <a:rPr lang="en-GB" sz="2400" dirty="0"/>
              <a:t>Pass a message via the office or office email (not class teachers’ email as they may get missed). Class teachers are not expected to check emails regularly as they are setting up for lessons and or working with pupils</a:t>
            </a:r>
          </a:p>
          <a:p>
            <a:pPr marL="457200" indent="-457200">
              <a:buFont typeface="Arial" panose="020B0604020202020204" pitchFamily="34" charset="0"/>
              <a:buChar char="•"/>
            </a:pPr>
            <a:r>
              <a:rPr lang="en-GB" sz="2400" dirty="0"/>
              <a:t>If urgent phone not email</a:t>
            </a:r>
          </a:p>
          <a:p>
            <a:pPr marL="457200" indent="-457200">
              <a:buFont typeface="Arial" panose="020B0604020202020204" pitchFamily="34" charset="0"/>
              <a:buChar char="•"/>
            </a:pPr>
            <a:r>
              <a:rPr lang="en-GB" sz="2400" dirty="0"/>
              <a:t>Jot a note on paper (remind your child to show us)</a:t>
            </a:r>
          </a:p>
          <a:p>
            <a:pPr marL="457200" indent="-457200">
              <a:buFont typeface="Arial" panose="020B0604020202020204" pitchFamily="34" charset="0"/>
              <a:buChar char="•"/>
            </a:pPr>
            <a:r>
              <a:rPr lang="en-US" sz="2400"/>
              <a:t>Google </a:t>
            </a:r>
            <a:r>
              <a:rPr lang="en-US" sz="2400" dirty="0"/>
              <a:t>Classroom to submit larger pieces of homework and general updates</a:t>
            </a:r>
          </a:p>
          <a:p>
            <a:pPr marL="457200" indent="-457200">
              <a:buFont typeface="Arial" panose="020B0604020202020204" pitchFamily="34" charset="0"/>
              <a:buChar char="•"/>
            </a:pPr>
            <a:r>
              <a:rPr lang="en-US" sz="2400" dirty="0"/>
              <a:t>Delph Primary School website, Health &amp; Wellbeing Page</a:t>
            </a:r>
            <a:endParaRPr lang="en-GB" sz="2400" dirty="0"/>
          </a:p>
        </p:txBody>
      </p:sp>
    </p:spTree>
    <p:extLst>
      <p:ext uri="{BB962C8B-B14F-4D97-AF65-F5344CB8AC3E}">
        <p14:creationId xmlns:p14="http://schemas.microsoft.com/office/powerpoint/2010/main" val="110538866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89398" y="25083"/>
            <a:ext cx="9446488" cy="1847850"/>
          </a:xfrm>
          <a:prstGeom prst="rect">
            <a:avLst/>
          </a:prstGeom>
        </p:spPr>
      </p:pic>
      <p:pic>
        <p:nvPicPr>
          <p:cNvPr id="5" name="Picture 4"/>
          <p:cNvPicPr>
            <a:picLocks noChangeAspect="1"/>
          </p:cNvPicPr>
          <p:nvPr/>
        </p:nvPicPr>
        <p:blipFill>
          <a:blip r:embed="rId3"/>
          <a:stretch>
            <a:fillRect/>
          </a:stretch>
        </p:blipFill>
        <p:spPr>
          <a:xfrm>
            <a:off x="9875519" y="0"/>
            <a:ext cx="2052911" cy="1974170"/>
          </a:xfrm>
          <a:prstGeom prst="rect">
            <a:avLst/>
          </a:prstGeom>
        </p:spPr>
      </p:pic>
      <p:sp>
        <p:nvSpPr>
          <p:cNvPr id="6" name="TextBox 5"/>
          <p:cNvSpPr txBox="1"/>
          <p:nvPr/>
        </p:nvSpPr>
        <p:spPr>
          <a:xfrm>
            <a:off x="854110" y="1817357"/>
            <a:ext cx="10411924" cy="6555641"/>
          </a:xfrm>
          <a:prstGeom prst="rect">
            <a:avLst/>
          </a:prstGeom>
          <a:noFill/>
        </p:spPr>
        <p:txBody>
          <a:bodyPr wrap="square" rtlCol="0">
            <a:spAutoFit/>
          </a:bodyPr>
          <a:lstStyle/>
          <a:p>
            <a:pPr algn="ctr"/>
            <a:r>
              <a:rPr lang="en-GB" sz="3600" b="1" dirty="0"/>
              <a:t>We’re looking forward to working in partnership with you to ensure pupils have a productive, happy and successful year …</a:t>
            </a:r>
          </a:p>
          <a:p>
            <a:pPr algn="ctr"/>
            <a:r>
              <a:rPr lang="en-GB" sz="3600" b="1" dirty="0"/>
              <a:t>Please trust that we absolutely want the best for your child and make all decisions with the pupils’ best interests at the centre!</a:t>
            </a:r>
          </a:p>
          <a:p>
            <a:pPr algn="ctr"/>
            <a:endParaRPr lang="en-GB" sz="3600" b="1" dirty="0"/>
          </a:p>
          <a:p>
            <a:pPr algn="ctr"/>
            <a:r>
              <a:rPr lang="en-GB" sz="3600" b="1" i="1" dirty="0"/>
              <a:t>Please take a Year 5 End of Year Expectations Booklet with you!</a:t>
            </a:r>
          </a:p>
          <a:p>
            <a:pPr algn="ctr"/>
            <a:endParaRPr lang="en-US" sz="4800" b="1" i="1" dirty="0"/>
          </a:p>
          <a:p>
            <a:pPr algn="ctr"/>
            <a:endParaRPr lang="en-GB" sz="4800" b="1" dirty="0"/>
          </a:p>
        </p:txBody>
      </p:sp>
    </p:spTree>
    <p:extLst>
      <p:ext uri="{BB962C8B-B14F-4D97-AF65-F5344CB8AC3E}">
        <p14:creationId xmlns:p14="http://schemas.microsoft.com/office/powerpoint/2010/main" val="250943314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E49C7-BA5A-92F2-4036-315F912E9BDA}"/>
              </a:ext>
            </a:extLst>
          </p:cNvPr>
          <p:cNvSpPr>
            <a:spLocks noGrp="1"/>
          </p:cNvSpPr>
          <p:nvPr>
            <p:ph type="title"/>
          </p:nvPr>
        </p:nvSpPr>
        <p:spPr/>
        <p:txBody>
          <a:bodyPr>
            <a:normAutofit fontScale="90000"/>
          </a:bodyPr>
          <a:lstStyle/>
          <a:p>
            <a:r>
              <a:rPr lang="en-US" sz="8000" b="1" dirty="0"/>
              <a:t>Questions</a:t>
            </a:r>
            <a:endParaRPr lang="en-GB" sz="8000" b="1" dirty="0"/>
          </a:p>
        </p:txBody>
      </p:sp>
      <p:sp>
        <p:nvSpPr>
          <p:cNvPr id="3" name="Content Placeholder 2">
            <a:extLst>
              <a:ext uri="{FF2B5EF4-FFF2-40B4-BE49-F238E27FC236}">
                <a16:creationId xmlns:a16="http://schemas.microsoft.com/office/drawing/2014/main" id="{CE448943-3934-C7EC-C68B-8E9275C8368B}"/>
              </a:ext>
            </a:extLst>
          </p:cNvPr>
          <p:cNvSpPr>
            <a:spLocks noGrp="1"/>
          </p:cNvSpPr>
          <p:nvPr>
            <p:ph idx="1"/>
          </p:nvPr>
        </p:nvSpPr>
        <p:spPr/>
        <p:txBody>
          <a:bodyPr>
            <a:normAutofit/>
          </a:bodyPr>
          <a:lstStyle/>
          <a:p>
            <a:r>
              <a:rPr lang="en-US" sz="4000" dirty="0"/>
              <a:t>Are there any questions?</a:t>
            </a:r>
            <a:endParaRPr lang="en-GB" sz="4000" dirty="0"/>
          </a:p>
        </p:txBody>
      </p:sp>
    </p:spTree>
    <p:extLst>
      <p:ext uri="{BB962C8B-B14F-4D97-AF65-F5344CB8AC3E}">
        <p14:creationId xmlns:p14="http://schemas.microsoft.com/office/powerpoint/2010/main" val="359173305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1153</Words>
  <Application>Microsoft Office PowerPoint</Application>
  <PresentationFormat>Widescreen</PresentationFormat>
  <Paragraphs>106</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ADLaM Display</vt:lpstr>
      <vt:lpstr>Aptos SemiBold</vt:lpstr>
      <vt:lpstr>Arial</vt:lpstr>
      <vt:lpstr>Century Gothic</vt:lpstr>
      <vt:lpstr>Cormorant Garamond</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Whole School Project Plan Aim:To raise standards in boys’ writing across school, with a particular focus on disadvantaged pupils.</dc:title>
  <dc:creator>Mrs Mair</dc:creator>
  <cp:lastModifiedBy>Alayne Downey</cp:lastModifiedBy>
  <cp:revision>42</cp:revision>
  <dcterms:created xsi:type="dcterms:W3CDTF">2020-12-22T15:42:18Z</dcterms:created>
  <dcterms:modified xsi:type="dcterms:W3CDTF">2026-07-15T14:36:58Z</dcterms:modified>
</cp:coreProperties>
</file>