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3"/>
  </p:notesMasterIdLst>
  <p:sldIdLst>
    <p:sldId id="256" r:id="rId2"/>
  </p:sldIdLst>
  <p:sldSz cx="12192000" cy="6858000"/>
  <p:notesSz cx="7053263" cy="10180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6414" cy="510800"/>
          </a:xfrm>
          <a:prstGeom prst="rect">
            <a:avLst/>
          </a:prstGeom>
        </p:spPr>
        <p:txBody>
          <a:bodyPr vert="horz" lIns="98471" tIns="49236" rIns="98471" bIns="49236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510800"/>
          </a:xfrm>
          <a:prstGeom prst="rect">
            <a:avLst/>
          </a:prstGeom>
        </p:spPr>
        <p:txBody>
          <a:bodyPr vert="horz" lIns="98471" tIns="49236" rIns="98471" bIns="49236" rtlCol="0"/>
          <a:lstStyle>
            <a:lvl1pPr algn="r">
              <a:defRPr sz="1300"/>
            </a:lvl1pPr>
          </a:lstStyle>
          <a:p>
            <a:fld id="{AA2E5030-3FAF-428C-B453-1A1F96643A06}" type="datetimeFigureOut">
              <a:rPr lang="en-GB" smtClean="0"/>
              <a:t>17/06/2022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3075" y="1273175"/>
            <a:ext cx="6107113" cy="3435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471" tIns="49236" rIns="98471" bIns="4923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899432"/>
            <a:ext cx="5642610" cy="4008626"/>
          </a:xfrm>
          <a:prstGeom prst="rect">
            <a:avLst/>
          </a:prstGeom>
        </p:spPr>
        <p:txBody>
          <a:bodyPr vert="horz" lIns="98471" tIns="49236" rIns="98471" bIns="49236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669840"/>
            <a:ext cx="3056414" cy="510799"/>
          </a:xfrm>
          <a:prstGeom prst="rect">
            <a:avLst/>
          </a:prstGeom>
        </p:spPr>
        <p:txBody>
          <a:bodyPr vert="horz" lIns="98471" tIns="49236" rIns="98471" bIns="49236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9669840"/>
            <a:ext cx="3056414" cy="510799"/>
          </a:xfrm>
          <a:prstGeom prst="rect">
            <a:avLst/>
          </a:prstGeom>
        </p:spPr>
        <p:txBody>
          <a:bodyPr vert="horz" lIns="98471" tIns="49236" rIns="98471" bIns="49236" rtlCol="0" anchor="b"/>
          <a:lstStyle>
            <a:lvl1pPr algn="r">
              <a:defRPr sz="1300"/>
            </a:lvl1pPr>
          </a:lstStyle>
          <a:p>
            <a:fld id="{165172B3-B18F-4E45-AFDD-7AB02D36104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38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5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501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042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10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2779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18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855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88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1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5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1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4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54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94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02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7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3721" y="2666245"/>
            <a:ext cx="3623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entury Gothic" panose="020B0502020202020204" pitchFamily="34" charset="0"/>
              </a:rPr>
              <a:t>Where on Earth?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774" y="136478"/>
            <a:ext cx="398514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Understanding the World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Use children’s interest in the theme as a springboard to finding out more about pirates, pirate ships &amp; creatures that live under the sea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Find out about the lives of famous pirates &amp; pirate ships.  What are pirates &amp; what did they do? Why did/do they do this?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Encourage children to explore simple maps.  Can children find &amp; talk about the different things that they can see in the map.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Talk about the seven seas that the pirates were famous for sailing.  Can they name the oceans?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Introduce children to a compass.  Explain that pirates used a compass to help guide them.  Talk about how to use a compass &amp; discuss directions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Children to cut out different terrains &amp; objects to make there own map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What sort of creatures live under the sea?  How are they different from other creatures?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Look at the Earth, it’s shape, colours, identifying areas on satellite photos, land &amp; sea masses, hot &amp; cold countries, the equator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Look at animals from hot &amp; cold countries, how do they adapt to their habitats?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Discuss places we like to visit for holidays &amp; they type of holidays we like e.g. skiing, cruises, sun, city breaks, beach holidays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Read stories about famous explorers e.g. first moon landing, first to climb Everest, sea explorers from history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3774" y="136478"/>
            <a:ext cx="3985146" cy="24622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86010" y="2794845"/>
            <a:ext cx="398514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Expressive Art &amp; Design</a:t>
            </a:r>
          </a:p>
          <a:p>
            <a:pPr algn="ctr"/>
            <a:endParaRPr lang="en-US" sz="700" b="1" u="sng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Provide cardboard tubes for children to design and make their own telescope or binoculars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Have a selection of boxes, </a:t>
            </a:r>
            <a:r>
              <a:rPr lang="en-GB" sz="800" dirty="0" smtClean="0">
                <a:latin typeface="Century Gothic" panose="020B0502020202020204" pitchFamily="34" charset="0"/>
              </a:rPr>
              <a:t>coloured</a:t>
            </a:r>
            <a:r>
              <a:rPr lang="en-US" sz="800" dirty="0" smtClean="0">
                <a:latin typeface="Century Gothic" panose="020B0502020202020204" pitchFamily="34" charset="0"/>
              </a:rPr>
              <a:t> paper, sequins &amp; jewels for children </a:t>
            </a:r>
            <a:r>
              <a:rPr lang="en-GB" sz="800" dirty="0" smtClean="0">
                <a:latin typeface="Century Gothic" panose="020B0502020202020204" pitchFamily="34" charset="0"/>
              </a:rPr>
              <a:t>to</a:t>
            </a:r>
            <a:r>
              <a:rPr lang="en-US" sz="800" dirty="0" smtClean="0">
                <a:latin typeface="Century Gothic" panose="020B0502020202020204" pitchFamily="34" charset="0"/>
              </a:rPr>
              <a:t> make their own treasure chest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Discuss warm and cold colours, colours that go together.  How do different colours make us feel?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Explore colour mixing by creating a seascape.  Children can see what happens when they mix blue &amp; white or blue &amp; black to make different shades of blue for their pictures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Children to paint their own pirate picture on the easel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sea life creatures e.g. jelly fish, starfish, octopus, fish from the story ‘Commotion in the Ocean’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different vehicles using various boxes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6022" y="2755818"/>
            <a:ext cx="3985146" cy="2092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163774" y="5022850"/>
            <a:ext cx="3985146" cy="17357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4258103" y="136477"/>
            <a:ext cx="3985146" cy="24622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70598" y="5023045"/>
            <a:ext cx="398514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Physical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Explain that pirates often did not have a healthy diet as they were on ships for a long time so could not have fresh food.  Discuss the importance of a healthy diet.  What makes a healthy diet?  Explore healthy and unhealthy foods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Discuss the importance of keeping teeth healthy by brushing them.  Can the children teach pirates how to brush their teeth?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Pirate-themed yoga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Using the playdough, encourage the children to shape &amp; make pirate-themed models.  Provide shells so that the children can investigate the patterns that they make in the dough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Using the large apparatus, ropes, climbing frame &amp; ladders, recreate pirate movements on a 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01320" y="136477"/>
            <a:ext cx="398514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Mathematics</a:t>
            </a:r>
          </a:p>
          <a:p>
            <a:pPr algn="ctr"/>
            <a:endParaRPr lang="en-US" sz="1000" b="1" u="sng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Use White Rose </a:t>
            </a:r>
            <a:r>
              <a:rPr lang="en-GB" sz="800" dirty="0" smtClean="0">
                <a:latin typeface="Century Gothic" panose="020B0502020202020204" pitchFamily="34" charset="0"/>
              </a:rPr>
              <a:t>Maths, Hamilton Maths</a:t>
            </a:r>
            <a:r>
              <a:rPr lang="en-US" sz="800" dirty="0" smtClean="0">
                <a:latin typeface="Century Gothic" panose="020B0502020202020204" pitchFamily="34" charset="0"/>
              </a:rPr>
              <a:t> &amp; </a:t>
            </a:r>
            <a:r>
              <a:rPr lang="en-GB" sz="800" dirty="0" smtClean="0">
                <a:latin typeface="Century Gothic" panose="020B0502020202020204" pitchFamily="34" charset="0"/>
              </a:rPr>
              <a:t>Number Blocks</a:t>
            </a:r>
            <a:r>
              <a:rPr lang="en-US" sz="800" dirty="0" smtClean="0">
                <a:latin typeface="Century Gothic" panose="020B0502020202020204" pitchFamily="34" charset="0"/>
              </a:rPr>
              <a:t> Schemes f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Graph to show </a:t>
            </a:r>
            <a:r>
              <a:rPr lang="en-GB" sz="800" dirty="0" smtClean="0">
                <a:latin typeface="Century Gothic" panose="020B0502020202020204" pitchFamily="34" charset="0"/>
              </a:rPr>
              <a:t>favourite</a:t>
            </a:r>
            <a:r>
              <a:rPr lang="en-US" sz="800" dirty="0" smtClean="0">
                <a:latin typeface="Century Gothic" panose="020B0502020202020204" pitchFamily="34" charset="0"/>
              </a:rPr>
              <a:t> types of holidays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Collect data of types of transport passing our school gates in a 5 minute period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Simple problems involving passengers &amp; suitcases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Count in 2s linked to passengers sitting in pairs on a bus or </a:t>
            </a:r>
            <a:r>
              <a:rPr lang="en-GB" sz="800" dirty="0" smtClean="0">
                <a:latin typeface="Century Gothic" panose="020B0502020202020204" pitchFamily="34" charset="0"/>
              </a:rPr>
              <a:t>aeroplane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Compare lengths, heights, weights e.g. telescopes, ships, pirates, suitcases, gold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01320" y="3297706"/>
            <a:ext cx="3985146" cy="1620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258103" y="3266201"/>
            <a:ext cx="398514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Literacy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>
                <a:latin typeface="Century Gothic" panose="020B0502020202020204" pitchFamily="34" charset="0"/>
              </a:rPr>
              <a:t>Share a variety of fiction &amp; non-fiction text &amp; develop language through </a:t>
            </a:r>
            <a:r>
              <a:rPr lang="en-US" sz="700" dirty="0" smtClean="0">
                <a:latin typeface="Century Gothic" panose="020B0502020202020204" pitchFamily="34" charset="0"/>
              </a:rPr>
              <a:t>storylines e.g. Commotion in the Ocean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Phonics – Follow Ruth </a:t>
            </a:r>
            <a:r>
              <a:rPr lang="en-GB" sz="700" dirty="0" smtClean="0">
                <a:latin typeface="Century Gothic" panose="020B0502020202020204" pitchFamily="34" charset="0"/>
              </a:rPr>
              <a:t>Miskin</a:t>
            </a:r>
            <a:r>
              <a:rPr lang="en-US" sz="700" dirty="0" smtClean="0">
                <a:latin typeface="Century Gothic" panose="020B0502020202020204" pitchFamily="34" charset="0"/>
              </a:rPr>
              <a:t> lessons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Worde Aware – learn about words linked to pirates, travel &amp; transport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Encourage children to talk about places that they have visited &amp; know details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Children to write a fact-file about a place that they have visited &amp; collate to produce a class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Pack a suitcase of things you would take on holiday to either a hot or cold place &amp; label the items independently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Discuss what we like doing best when on holiday, paint a picture with writing to go with it e.g. ‘I like…’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>
                <a:latin typeface="Century Gothic" panose="020B0502020202020204" pitchFamily="34" charset="0"/>
              </a:rPr>
              <a:t>Writing Table – Write luggage labels, tickets, </a:t>
            </a:r>
            <a:r>
              <a:rPr lang="en-US" sz="700" dirty="0" smtClean="0">
                <a:latin typeface="Century Gothic" panose="020B0502020202020204" pitchFamily="34" charset="0"/>
              </a:rPr>
              <a:t>passports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>
                <a:latin typeface="Century Gothic" panose="020B0502020202020204" pitchFamily="34" charset="0"/>
              </a:rPr>
              <a:t>Daily handwriting – names, phonic letters, numbers</a:t>
            </a:r>
          </a:p>
          <a:p>
            <a:endParaRPr lang="en-US" sz="7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25204" y="5022851"/>
            <a:ext cx="3985146" cy="17357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53720" y="5022852"/>
            <a:ext cx="383161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Communication &amp; Language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Word Aware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Invite children to learn about pirates, under the sea, oceans, hot &amp; cold places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Teach a selection of pirate-themed songs &amp; rhymes, encourage children to listen carefully to how the songs &amp; rhymes sound &amp; explore different rhythms &amp; sound patterns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Engage children in story times and non-fiction texts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Support children to learn new vocabulary e.g. North, South, East, West, ocean, equator, shanty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Have child-friendly recording devices available for children to record themselves telling facts they know about pirates &amp; the sea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Listening Station – </a:t>
            </a:r>
            <a:r>
              <a:rPr lang="en-US" sz="700" dirty="0">
                <a:latin typeface="Century Gothic" panose="020B0502020202020204" pitchFamily="34" charset="0"/>
              </a:rPr>
              <a:t>v</a:t>
            </a:r>
            <a:r>
              <a:rPr lang="en-US" sz="700" dirty="0" smtClean="0">
                <a:latin typeface="Century Gothic" panose="020B0502020202020204" pitchFamily="34" charset="0"/>
              </a:rPr>
              <a:t>ariety of familiar stories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Pirate Guess Who? Encourage a child to choose a pirate &amp; then other children ask questions &amp; use relevant vocabulary to work out who the pirate 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352432" y="243977"/>
            <a:ext cx="3734938" cy="23547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8400861" y="2802947"/>
            <a:ext cx="3734938" cy="13139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8379728" y="251409"/>
            <a:ext cx="3680346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PSED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800" dirty="0">
                <a:latin typeface="Century Gothic" panose="020B0502020202020204" pitchFamily="34" charset="0"/>
              </a:rPr>
              <a:t>In a circle-time activity, talk about how pirates would often steal things from other people. What do the </a:t>
            </a:r>
            <a:r>
              <a:rPr lang="en-GB" sz="800" i="1" dirty="0">
                <a:latin typeface="Century Gothic" panose="020B0502020202020204" pitchFamily="34" charset="0"/>
              </a:rPr>
              <a:t>children</a:t>
            </a:r>
            <a:r>
              <a:rPr lang="en-GB" sz="800" dirty="0">
                <a:latin typeface="Century Gothic" panose="020B0502020202020204" pitchFamily="34" charset="0"/>
              </a:rPr>
              <a:t> think stealing is? How do they think they would feel if something was stolen from them</a:t>
            </a:r>
            <a:r>
              <a:rPr lang="en-GB" sz="800" dirty="0" smtClean="0">
                <a:latin typeface="Century Gothic" panose="020B0502020202020204" pitchFamily="34" charset="0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Pirates were often away from their families for a long time.  How do the children think the prates felt about that?  Can the children talk about their own family?  Does anyone in their own family work away?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How can we take care of our Earth for the future?  Discuss ways we can do this e.g. recycling, not dropping litter, reducing waste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Discuss animal care &amp; taking care of all animals on Earth.  How can we help?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Seeing the differences in us &amp; embracing differences.  Look at people from around the world &amp; their physical differences &amp; learning to accept tolerance between nationalities.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700" dirty="0" smtClean="0">
              <a:latin typeface="Century Gothic" panose="020B0502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sz="7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50" dirty="0" smtClean="0">
              <a:latin typeface="Century Gothic" panose="020B0502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46829" y="2832685"/>
            <a:ext cx="368034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Outdoor Provision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Encourage children to draw maps with an ‘X’ to show where they have hidden the treasure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Provide compasses, children to explore &amp; talk about the different directions &amp; the direction that they are moving 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Provide a selection of treasure in a chest and.  Encourage children to explore floating &amp; sinking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Bikes &amp; scoters for modes of transport around the playground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Decorate large boxes to make treasure chests.  Using beanbags (jewels), the children practice throwing the jewels into the treasure chest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latin typeface="Century Gothic" panose="020B0502020202020204" pitchFamily="34" charset="0"/>
            </a:endParaRPr>
          </a:p>
          <a:p>
            <a:endParaRPr lang="en-US" sz="7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79728" y="4413402"/>
            <a:ext cx="36803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Continuous Provision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‘Tuff Tray’- Pirate themed small world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Sand – Numbers 1-20 gold nuggets hidden, children to match them to the  correct number on the number track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Role-play -  Set up a pirate ship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Water -  Provide cool water, teabags &amp; paper.  Children can explore making ‘aged’ paper.  Can they talk about what they notice about the paper as they soak it in the water and rub the teabag on it?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Century Gothic" panose="020B0502020202020204" pitchFamily="34" charset="0"/>
              </a:rPr>
              <a:t>Writing Table </a:t>
            </a:r>
            <a:r>
              <a:rPr lang="en-US" sz="800" dirty="0" smtClean="0">
                <a:latin typeface="Century Gothic" panose="020B0502020202020204" pitchFamily="34" charset="0"/>
              </a:rPr>
              <a:t>– Write luggage labels, tickets, passports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Construction – Use large wooden blocks/stickle bricks to make various transport e.g. ship, lorry, car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Provide a globe / world map.  Can the children point out any of the oceans they have been learning about?  Encourage children to explore the globe/map &amp; ask any questions they have about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Play Mobil</a:t>
            </a:r>
            <a:r>
              <a:rPr lang="en-US" sz="800" dirty="0" smtClean="0">
                <a:latin typeface="Century Gothic" panose="020B0502020202020204" pitchFamily="34" charset="0"/>
              </a:rPr>
              <a:t> emergency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Daily handwriting – names, phonic letters, numbers</a:t>
            </a:r>
          </a:p>
          <a:p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419533" y="4350545"/>
            <a:ext cx="3734938" cy="24080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 descr="Download &lt;strong&gt;Earth&lt;/strong&gt; Png Pic HQ PNG Image | FreePNGIm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11" y="2373771"/>
            <a:ext cx="870937" cy="870937"/>
          </a:xfrm>
          <a:prstGeom prst="rect">
            <a:avLst/>
          </a:prstGeom>
        </p:spPr>
      </p:pic>
      <p:pic>
        <p:nvPicPr>
          <p:cNvPr id="3" name="Picture 2" descr="&lt;strong&gt;Pirate Ship&lt;/strong&gt; Vector Clipart image - Free stock photo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139" y="2181722"/>
            <a:ext cx="1136012" cy="10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9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3746</TotalTime>
  <Words>1245</Words>
  <Application>Microsoft Office PowerPoint</Application>
  <PresentationFormat>Widescreen</PresentationFormat>
  <Paragraphs>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Spencer</dc:creator>
  <cp:lastModifiedBy>Mrs Lait</cp:lastModifiedBy>
  <cp:revision>70</cp:revision>
  <cp:lastPrinted>2022-06-17T10:03:36Z</cp:lastPrinted>
  <dcterms:created xsi:type="dcterms:W3CDTF">2021-09-05T10:48:41Z</dcterms:created>
  <dcterms:modified xsi:type="dcterms:W3CDTF">2022-06-17T10:03:44Z</dcterms:modified>
</cp:coreProperties>
</file>